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83D-28F5-06ED-D057-E7739706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C8243-A4A6-62A8-3802-6FB33739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A09C7-0E39-7ABB-EC5E-5363966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E09C7-F1C3-6B0D-4F7C-AB306D2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FE3DE-B1BD-2935-A4CA-89A3DF5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126-5E52-0747-289E-AE59407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61AEA-2EBF-EF01-2B2D-9778D2BD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C813-D700-08D7-5EAD-A96732C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0C9F3-2F20-B44D-8C7C-F02441AC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FC768-7CFB-207A-DD84-5ACD852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DC72C-DC0B-F6F8-7C9B-022D9A1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62F9AE-C9C3-827A-6E24-56B25D22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85442-9DC8-5930-E2E8-75F0FA7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39F2-CAC0-2B39-EC33-2159401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DFF3-B5A7-64C3-A70C-35C33E5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35DE-0B5A-6842-E1F4-BE01B0A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A932-B46C-1E2B-60C0-8D569E6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D3815-DF4B-DFDF-0BE5-1A4D494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067E5-D165-84FB-D9F1-303726AB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21B9D-A5EC-0D36-8A8D-6D2119E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03BE-2382-C9A3-2B86-254D1EF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1E6EF-F5DE-ADF7-58B1-AB329B36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5824-2AB0-60E6-7723-10D2AB0E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64C8A-D374-9767-D72C-9C27BA5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ED50-B4AD-E48E-6C7F-DAD82E84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EE4A-5C1D-E1F7-B5F8-7E19BD6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78A5F-F607-598C-FD46-062160E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5039B-D94A-CAE7-2BB8-1DF9D124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158C-68AB-596C-4263-096EC69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3617E4-1A31-9283-0A8B-205C68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2775F-E2F6-64D8-8B78-6110909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9868-7AC5-5B2B-85A2-67A3207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26565-B6F8-99A8-746B-EA52BFE9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6DD2E-2F0B-5E34-893D-B5E6956F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544DD8-6C46-8648-650F-EA6099D4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30550-11CB-1317-DD3B-497AA03E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B6E2D-388E-C895-11CA-09C4358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9D9B9E-402C-FFAE-9861-DF916D38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AFC8-28F4-B8EC-623D-F76A91E7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7D45-603C-B266-5C68-B188A13D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F1AA5-48CC-6FBA-7CA2-85E337E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1ABE4-0747-BE31-D48D-9F3C69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3D0F6-4228-18B3-63CF-0B9AF5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B4620-3966-8D9B-B0D8-095465B8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E62A-02F6-C0D1-4735-D43AAD8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3CA23-919C-B643-2BC6-296A3E4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3F8-CA82-BB2C-B350-81711C7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24F01-BB95-D9A7-CB6A-3319CB9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BACD3-429B-E4A2-11C4-78B852AA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2F635-EAE5-30FB-39B8-A0D333F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EBEE6-3D88-84F8-96DB-417CE16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13654-6269-64AD-9FBD-F7EC387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4180-E886-4176-B4A1-6668FDF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FD6E2C-580C-EDD1-0FBE-23EA44B4D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0149-2951-33FA-1801-8241F22C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D0D0B-0FB7-8EEF-84E5-BCE6F07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FC67C-9BE0-0774-89B7-04E3695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1FFEC-190A-EFB9-C147-35B77B4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73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429E-FD3C-943F-ED25-66DAF5CC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17135-CF90-B442-B1C5-F99864FB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43274-0535-3FCF-D936-9027C40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B8DB2-F8F1-FF2C-0062-C8A607BBD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ED1BC-4705-4988-84D5-4D5CC7D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D1A27-3D0B-7F3C-B548-C10DBA4E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D3B685-9D33-33A8-DD2C-87D70CAAAB24}"/>
              </a:ext>
            </a:extLst>
          </p:cNvPr>
          <p:cNvSpPr/>
          <p:nvPr/>
        </p:nvSpPr>
        <p:spPr>
          <a:xfrm>
            <a:off x="329938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4BFA7D-DE85-2894-7092-D8781F2A142E}"/>
              </a:ext>
            </a:extLst>
          </p:cNvPr>
          <p:cNvSpPr/>
          <p:nvPr/>
        </p:nvSpPr>
        <p:spPr>
          <a:xfrm>
            <a:off x="2290714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9E0C8A-BD6D-A4C7-A626-DDA6099DFFB4}"/>
              </a:ext>
            </a:extLst>
          </p:cNvPr>
          <p:cNvSpPr/>
          <p:nvPr/>
        </p:nvSpPr>
        <p:spPr>
          <a:xfrm>
            <a:off x="4251490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B4CA3A-1358-2990-174D-E591CC73ACAD}"/>
              </a:ext>
            </a:extLst>
          </p:cNvPr>
          <p:cNvSpPr/>
          <p:nvPr/>
        </p:nvSpPr>
        <p:spPr>
          <a:xfrm>
            <a:off x="6212266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776EB8-3AB7-BF55-E6CC-4399015362A8}"/>
              </a:ext>
            </a:extLst>
          </p:cNvPr>
          <p:cNvSpPr/>
          <p:nvPr/>
        </p:nvSpPr>
        <p:spPr>
          <a:xfrm>
            <a:off x="329938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2F1A9E-1F9E-2D0A-E070-30B2C24D1195}"/>
              </a:ext>
            </a:extLst>
          </p:cNvPr>
          <p:cNvSpPr/>
          <p:nvPr/>
        </p:nvSpPr>
        <p:spPr>
          <a:xfrm>
            <a:off x="2290714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4F0693-AE7D-9B55-A69D-ADC50B7525A7}"/>
              </a:ext>
            </a:extLst>
          </p:cNvPr>
          <p:cNvSpPr/>
          <p:nvPr/>
        </p:nvSpPr>
        <p:spPr>
          <a:xfrm>
            <a:off x="4251490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E5609D-B364-EC84-8507-31E65053E4E2}"/>
              </a:ext>
            </a:extLst>
          </p:cNvPr>
          <p:cNvSpPr/>
          <p:nvPr/>
        </p:nvSpPr>
        <p:spPr>
          <a:xfrm>
            <a:off x="6212266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D79D7BD-858C-43E6-BC6B-F28902F79D9F}"/>
              </a:ext>
            </a:extLst>
          </p:cNvPr>
          <p:cNvSpPr/>
          <p:nvPr/>
        </p:nvSpPr>
        <p:spPr>
          <a:xfrm>
            <a:off x="329938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F344684-F680-2CF2-6885-8945D650683F}"/>
              </a:ext>
            </a:extLst>
          </p:cNvPr>
          <p:cNvSpPr/>
          <p:nvPr/>
        </p:nvSpPr>
        <p:spPr>
          <a:xfrm>
            <a:off x="2290714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44F1A85-6A48-39DD-B373-7AEFF6A3EA63}"/>
              </a:ext>
            </a:extLst>
          </p:cNvPr>
          <p:cNvSpPr/>
          <p:nvPr/>
        </p:nvSpPr>
        <p:spPr>
          <a:xfrm>
            <a:off x="4251490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37A9AC-B887-4E4E-0777-0A8102A1E7FB}"/>
              </a:ext>
            </a:extLst>
          </p:cNvPr>
          <p:cNvSpPr/>
          <p:nvPr/>
        </p:nvSpPr>
        <p:spPr>
          <a:xfrm>
            <a:off x="6212266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ABBA482-838C-B7A1-9CE0-8D39C7B7FFCE}"/>
              </a:ext>
            </a:extLst>
          </p:cNvPr>
          <p:cNvSpPr/>
          <p:nvPr/>
        </p:nvSpPr>
        <p:spPr>
          <a:xfrm>
            <a:off x="1159858" y="5535243"/>
            <a:ext cx="6212263" cy="1074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843F9F-6231-F85F-7777-A5F9B039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0" y="2071328"/>
            <a:ext cx="1407158" cy="14071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9D93CF-99A8-1D60-63F0-F248DE0A5FE5}"/>
              </a:ext>
            </a:extLst>
          </p:cNvPr>
          <p:cNvSpPr txBox="1"/>
          <p:nvPr/>
        </p:nvSpPr>
        <p:spPr>
          <a:xfrm>
            <a:off x="1199384" y="5585413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картинку, яка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правому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верхньому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лівому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5F02D-3A40-CD3D-DE3C-057989C38A7B}"/>
              </a:ext>
            </a:extLst>
          </p:cNvPr>
          <p:cNvSpPr txBox="1"/>
          <p:nvPr/>
        </p:nvSpPr>
        <p:spPr>
          <a:xfrm>
            <a:off x="1120333" y="5893189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неживі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множині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E4595E-7704-7D67-DAF6-CC75ECD92ECB}"/>
              </a:ext>
            </a:extLst>
          </p:cNvPr>
          <p:cNvSpPr txBox="1"/>
          <p:nvPr/>
        </p:nvSpPr>
        <p:spPr>
          <a:xfrm>
            <a:off x="1233567" y="5765217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 про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сказати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МІЙ, МОЯ, МОЇ.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8EE5F-DDC1-28CB-9F7D-9DBF6D2C7B3E}"/>
              </a:ext>
            </a:extLst>
          </p:cNvPr>
          <p:cNvSpPr txBox="1"/>
          <p:nvPr/>
        </p:nvSpPr>
        <p:spPr>
          <a:xfrm>
            <a:off x="1189224" y="5603508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1. Землею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лінійкою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2. циркулем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слідами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малюком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футляром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D4F43-1215-A608-B665-BBE0F54725B2}"/>
              </a:ext>
            </a:extLst>
          </p:cNvPr>
          <p:cNvSpPr txBox="1"/>
          <p:nvPr/>
        </p:nvSpPr>
        <p:spPr>
          <a:xfrm>
            <a:off x="1171079" y="5883891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866E1-8060-917A-21B5-D587D1128B10}"/>
              </a:ext>
            </a:extLst>
          </p:cNvPr>
          <p:cNvSpPr txBox="1"/>
          <p:nvPr/>
        </p:nvSpPr>
        <p:spPr>
          <a:xfrm>
            <a:off x="1030108" y="5759885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Заплющ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перерахуй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2846AAE-0E25-AE98-C29D-D7AEDC9E2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5" y="5951784"/>
            <a:ext cx="929801" cy="8447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09D3243-45B5-0868-D09E-9F6B731EA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06" y="680815"/>
            <a:ext cx="2303620" cy="228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A0C41-0CA1-9F09-CBD7-4861F3E6A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050732"/>
            <a:ext cx="1536256" cy="153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C7D55-A0A2-4056-1155-36099B7BC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" y="3478486"/>
            <a:ext cx="1965556" cy="19655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A46C74C-4855-23B7-B611-378F02DC69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2" y="3732410"/>
            <a:ext cx="1446936" cy="144693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нига, полка, мебель, Стеллаж&#10;&#10;Автоматически созданное описание">
            <a:extLst>
              <a:ext uri="{FF2B5EF4-FFF2-40B4-BE49-F238E27FC236}">
                <a16:creationId xmlns:a16="http://schemas.microsoft.com/office/drawing/2014/main" id="{02326572-2344-0AEF-0A99-952D5FB50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82" y="3795007"/>
            <a:ext cx="1508781" cy="15087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E6C40A-FB5C-CE88-B08C-10246A845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37" y="3351856"/>
            <a:ext cx="2216192" cy="2216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00D6F768-82E0-B62D-35C1-1ABB037FE9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17" y="1974064"/>
            <a:ext cx="1589669" cy="158966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3ADDFB4-E48E-9A6F-1B1E-A699FF5E1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53" y="1992945"/>
            <a:ext cx="1588885" cy="158888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FF319B5-04D0-4B56-A946-58EE16CE6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04" y="122405"/>
            <a:ext cx="1818689" cy="181868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хол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144FEE2-C767-93C0-6F64-7BD715F9F1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8" y="297212"/>
            <a:ext cx="1597571" cy="1597571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5F9B93E8-3C22-2A88-E7A9-1EB2E087D9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4" y="293060"/>
            <a:ext cx="1616691" cy="16166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4FE3C1-041A-E3BA-7101-0486DC5F00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4" y="286041"/>
            <a:ext cx="1616691" cy="1616691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5595" y="3045295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  <p:bldP spid="47" grpId="1"/>
      <p:bldP spid="48" grpId="0"/>
      <p:bldP spid="48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3286D0-7631-40DC-8908-6A80E9F97CBC}"/>
</file>

<file path=customXml/itemProps2.xml><?xml version="1.0" encoding="utf-8"?>
<ds:datastoreItem xmlns:ds="http://schemas.openxmlformats.org/officeDocument/2006/customXml" ds:itemID="{16BCBF0B-D8F2-4738-BA0D-A53C5EB710EF}"/>
</file>

<file path=customXml/itemProps3.xml><?xml version="1.0" encoding="utf-8"?>
<ds:datastoreItem xmlns:ds="http://schemas.openxmlformats.org/officeDocument/2006/customXml" ds:itemID="{3B1A893F-619D-4CD7-9992-8BCCD8BAF26C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2024-12-15T13:18:10Z</dcterms:created>
  <dcterms:modified xsi:type="dcterms:W3CDTF">2024-12-23T15:28:29Z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