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16573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70A7531-EC03-41A7-B6C4-36DED9CBBEE4}"/>
</file>

<file path=customXml/itemProps2.xml><?xml version="1.0" encoding="utf-8"?>
<ds:datastoreItem xmlns:ds="http://schemas.openxmlformats.org/officeDocument/2006/customXml" ds:itemID="{4F721DFA-D430-4E41-9574-77D1A2BA475A}"/>
</file>

<file path=customXml/itemProps3.xml><?xml version="1.0" encoding="utf-8"?>
<ds:datastoreItem xmlns:ds="http://schemas.openxmlformats.org/officeDocument/2006/customXml" ds:itemID="{EB3BAB84-ADBD-4F63-AE49-F00D7E87751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