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7529" y="2941140"/>
            <a:ext cx="28194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BEF216-22E5-4F73-89E1-A832DBE71623}"/>
</file>

<file path=customXml/itemProps2.xml><?xml version="1.0" encoding="utf-8"?>
<ds:datastoreItem xmlns:ds="http://schemas.openxmlformats.org/officeDocument/2006/customXml" ds:itemID="{E100BDDE-8AAD-4667-8524-6CDB7BE50A1A}"/>
</file>

<file path=customXml/itemProps3.xml><?xml version="1.0" encoding="utf-8"?>
<ds:datastoreItem xmlns:ds="http://schemas.openxmlformats.org/officeDocument/2006/customXml" ds:itemID="{CEB8C1B7-1321-4C25-B44E-4C321219A16E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