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02" y="-582917"/>
            <a:ext cx="3960693" cy="396069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933" flipH="1">
            <a:off x="2355825" y="1167536"/>
            <a:ext cx="1251963" cy="1251963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30">
            <a:off x="843727" y="3878134"/>
            <a:ext cx="3481809" cy="34818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553">
            <a:off x="178013" y="5929915"/>
            <a:ext cx="818961" cy="85470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рисунок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091">
            <a:off x="9109370" y="5749699"/>
            <a:ext cx="1177401" cy="1177401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0639" y="392211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лон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691423" y="3527705"/>
            <a:ext cx="1324905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кактус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0501461" y="3730731"/>
            <a:ext cx="1398142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сорока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016934" y="5327877"/>
            <a:ext cx="111233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кокос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036118" y="6296584"/>
            <a:ext cx="1677221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149469" y="72079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9174247" y="574794"/>
            <a:ext cx="132721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D2B5CECA-B3CB-D8E7-15DD-953ECD505C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88" y="4031231"/>
            <a:ext cx="2806306" cy="280630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65CBFB4E-1943-BF69-E4B4-1BF5901CB4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82" y="4318933"/>
            <a:ext cx="2458338" cy="2460714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8725" y="3578225"/>
            <a:ext cx="295275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2024-05-07T09:39:00Z</dcterms:created>
  <dcterms:modified xsi:type="dcterms:W3CDTF">2024-11-27T14:49:37Z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0FE01B298D94410F91B7F2C2A8490491_12</vt:lpwstr>
  </property>
  <property fmtid="{D5CDD505-2E9C-101B-9397-08002B2CF9AE}" pid="3" name="KSOProductBuildVer">
    <vt:lpwstr>1033-12.2.0.17119</vt:lpwstr>
  </property>
</Properties>
</file>