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F6D-007C-4EBB-BB1E-25E55A5C996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D009-C2E6-499F-8DD7-F97364D2A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D009-C2E6-499F-8DD7-F97364D2A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jpeg"/><Relationship Id="rId19" Type="http://schemas.openxmlformats.org/officeDocument/2006/relationships/image" Target="../media/image12.png"/><Relationship Id="rId20" Type="http://schemas.microsoft.com/office/2007/relationships/hdphoto" Target="../media/hdphoto5.wdp"/><Relationship Id="rId21" Type="http://schemas.openxmlformats.org/officeDocument/2006/relationships/image" Target="../media/image13.png"/><Relationship Id="rId22" Type="http://schemas.microsoft.com/office/2007/relationships/hdphoto" Target="../media/hdphoto6.wdp"/><Relationship Id="rId23" Type="http://schemas.openxmlformats.org/officeDocument/2006/relationships/image" Target="../media/image14.png"/><Relationship Id="rId24" Type="http://schemas.microsoft.com/office/2007/relationships/hdphoto" Target="../media/hdphoto7.wdp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144983" y="1644262"/>
            <a:ext cx="4212682" cy="33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85" y="1579872"/>
            <a:ext cx="4278316" cy="352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84" b="89920" l="9980" r="89920">
                        <a14:foregroundMark x1="37725" y1="34032" x2="39321" y2="38723"/>
                        <a14:foregroundMark x1="49202" y1="29741" x2="51996" y2="33533"/>
                        <a14:foregroundMark x1="81437" y1="78543" x2="81437" y2="81138"/>
                        <a14:foregroundMark x1="42216" y1="10080" x2="42216" y2="10080"/>
                        <a14:foregroundMark x1="51597" y1="8084" x2="5159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7" y="2057405"/>
            <a:ext cx="2710433" cy="271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992" l="9493" r="89990">
                        <a14:foregroundMark x1="27414" y1="20460" x2="28285" y2="26392"/>
                        <a14:foregroundMark x1="9493" y1="30993" x2="9493" y2="3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516" r="7770" b="15557"/>
          <a:stretch>
            <a:fillRect/>
          </a:stretch>
        </p:blipFill>
        <p:spPr>
          <a:xfrm>
            <a:off x="8065862" y="2525850"/>
            <a:ext cx="3202316" cy="233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22" b="97052" l="3900" r="95043">
                        <a14:foregroundMark x1="8824" y1="40307" x2="6411" y2="46325"/>
                        <a14:foregroundMark x1="23166" y1="41155" x2="25446" y2="50889"/>
                        <a14:foregroundMark x1="16523" y1="6502" x2="25711" y2="6826"/>
                        <a14:foregroundMark x1="11203" y1="89257" x2="22802" y2="94225"/>
                        <a14:foregroundMark x1="22802" y1="94225" x2="31593" y2="94628"/>
                        <a14:foregroundMark x1="31593" y1="94628" x2="37475" y2="91599"/>
                        <a14:foregroundMark x1="37475" y1="91599" x2="41904" y2="85057"/>
                        <a14:foregroundMark x1="41904" y1="85057" x2="42333" y2="83885"/>
                        <a14:foregroundMark x1="71315" y1="25687" x2="68539" y2="39015"/>
                        <a14:foregroundMark x1="92730" y1="26333" x2="83179" y2="39499"/>
                        <a14:foregroundMark x1="10278" y1="38853" x2="11071" y2="44871"/>
                        <a14:foregroundMark x1="9749" y1="37399" x2="14012" y2="40994"/>
                        <a14:foregroundMark x1="71712" y1="40145" x2="69332" y2="46325"/>
                        <a14:foregroundMark x1="76636" y1="25525" x2="72670" y2="37561"/>
                        <a14:foregroundMark x1="82353" y1="32835" x2="88037" y2="26171"/>
                        <a14:foregroundMark x1="88037" y1="26171" x2="95043" y2="22900"/>
                        <a14:foregroundMark x1="95043" y1="22900" x2="91408" y2="33562"/>
                        <a14:foregroundMark x1="91408" y1="33562" x2="85691" y2="39540"/>
                        <a14:foregroundMark x1="85691" y1="39540" x2="80205" y2="35097"/>
                        <a14:foregroundMark x1="80205" y1="35097" x2="80635" y2="33805"/>
                        <a14:foregroundMark x1="36616" y1="97092" x2="29577" y2="95436"/>
                        <a14:foregroundMark x1="3900" y1="92851" x2="3900" y2="92851"/>
                        <a14:foregroundMark x1="64276" y1="41317" x2="68143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6" y="2254216"/>
            <a:ext cx="3075259" cy="2515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44" b="96232" l="2022" r="97092">
                        <a14:foregroundMark x1="3817" y1="40961" x2="13497" y2="20208"/>
                        <a14:foregroundMark x1="13497" y1="20208" x2="20132" y2="27362"/>
                        <a14:foregroundMark x1="20132" y1="27362" x2="23767" y2="83670"/>
                        <a14:foregroundMark x1="23767" y1="83670" x2="40627" y2="75369"/>
                        <a14:foregroundMark x1="12156" y1="6772" x2="19655" y2="6936"/>
                        <a14:foregroundMark x1="7498" y1="86565" x2="22631" y2="90224"/>
                        <a14:foregroundMark x1="12361" y1="33479" x2="11429" y2="42818"/>
                        <a14:foregroundMark x1="11429" y1="42818" x2="11452" y2="42982"/>
                        <a14:foregroundMark x1="19655" y1="38176" x2="19655" y2="45822"/>
                        <a14:foregroundMark x1="2636" y1="94757" x2="2636" y2="94757"/>
                        <a14:foregroundMark x1="48671" y1="11251" x2="45490" y2="18678"/>
                        <a14:foregroundMark x1="45490" y1="18678" x2="44717" y2="33151"/>
                        <a14:foregroundMark x1="56101" y1="5953" x2="59168" y2="6608"/>
                        <a14:foregroundMark x1="84594" y1="14965" x2="82118" y2="27635"/>
                        <a14:foregroundMark x1="82118" y1="27635" x2="81868" y2="33315"/>
                        <a14:foregroundMark x1="96183" y1="16439" x2="89980" y2="28400"/>
                        <a14:foregroundMark x1="89980" y1="28400" x2="89525" y2="32824"/>
                        <a14:foregroundMark x1="90684" y1="39159" x2="89457" y2="83069"/>
                        <a14:foregroundMark x1="89457" y1="83069" x2="88253" y2="83725"/>
                        <a14:foregroundMark x1="89298" y1="36319" x2="93933" y2="21354"/>
                        <a14:foregroundMark x1="93933" y1="21354" x2="95001" y2="19443"/>
                        <a14:foregroundMark x1="82004" y1="39978" x2="85844" y2="19388"/>
                        <a14:foregroundMark x1="85844" y1="19388" x2="85685" y2="14965"/>
                        <a14:foregroundMark x1="55147" y1="93064" x2="64463" y2="91699"/>
                        <a14:foregroundMark x1="64463" y1="91699" x2="67007" y2="82742"/>
                        <a14:foregroundMark x1="67007" y1="82742" x2="67007" y2="82523"/>
                        <a14:foregroundMark x1="97092" y1="13271" x2="94547" y2="25068"/>
                        <a14:foregroundMark x1="94547" y1="25068" x2="92502" y2="30311"/>
                        <a14:foregroundMark x1="63190" y1="96887" x2="58964" y2="95412"/>
                        <a14:foregroundMark x1="58964" y1="95412" x2="58964" y2="95412"/>
                        <a14:foregroundMark x1="44444" y1="96232" x2="44444" y2="96232"/>
                        <a14:foregroundMark x1="2022" y1="37466" x2="2022" y2="37466"/>
                        <a14:backgroundMark x1="47648" y1="39159" x2="47648" y2="39159"/>
                        <a14:backgroundMark x1="46944" y1="33971" x2="46944" y2="33971"/>
                        <a14:backgroundMark x1="53670" y1="61333" x2="5367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3" y="2851015"/>
            <a:ext cx="3746614" cy="1558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8496"/>
          <a:stretch>
            <a:fillRect/>
          </a:stretch>
        </p:blipFill>
        <p:spPr>
          <a:xfrm>
            <a:off x="3416805" y="1925414"/>
            <a:ext cx="3129204" cy="289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2" y="1775728"/>
            <a:ext cx="3379541" cy="31506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4" y="2255240"/>
            <a:ext cx="3565630" cy="2377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9" y="2186910"/>
            <a:ext cx="3746614" cy="2497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863636"/>
            <a:ext cx="3328151" cy="2953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30" b="95921" l="6883" r="93622">
                        <a14:foregroundMark x1="25415" y1="58158" x2="17280" y2="28716"/>
                        <a14:foregroundMark x1="17280" y1="28716" x2="14368" y2="75040"/>
                        <a14:foregroundMark x1="14368" y1="75040" x2="31047" y2="95961"/>
                        <a14:foregroundMark x1="31047" y1="95961" x2="48183" y2="90751"/>
                        <a14:foregroundMark x1="48183" y1="90751" x2="85030" y2="93215"/>
                        <a14:foregroundMark x1="85030" y1="93215" x2="87172" y2="73667"/>
                        <a14:foregroundMark x1="87172" y1="73667" x2="81974" y2="14903"/>
                        <a14:foregroundMark x1="81974" y1="14903" x2="76270" y2="9330"/>
                        <a14:foregroundMark x1="9627" y1="46527" x2="8279" y2="60743"/>
                        <a14:foregroundMark x1="8857" y1="79806" x2="6931" y2="91761"/>
                        <a14:foregroundMark x1="12900" y1="79160" x2="15211" y2="95961"/>
                        <a14:foregroundMark x1="24645" y1="54604" x2="20217" y2="89822"/>
                        <a14:foregroundMark x1="30036" y1="65590" x2="68159" y2="72294"/>
                        <a14:foregroundMark x1="68159" y1="72294" x2="57930" y2="83320"/>
                        <a14:foregroundMark x1="57930" y1="83320" x2="22335" y2="84976"/>
                        <a14:foregroundMark x1="10782" y1="23223" x2="17714" y2="12561"/>
                        <a14:foregroundMark x1="83225" y1="47819" x2="83225" y2="52666"/>
                        <a14:foregroundMark x1="93622" y1="44911" x2="91697" y2="60420"/>
                        <a14:foregroundMark x1="88809" y1="78514" x2="92274" y2="88530"/>
                        <a14:foregroundMark x1="44693" y1="61712" x2="54898" y2="61712"/>
                        <a14:foregroundMark x1="65102" y1="83037" x2="67605" y2="86914"/>
                        <a14:foregroundMark x1="29844" y1="85945" x2="34465" y2="87884"/>
                        <a14:foregroundMark x1="61252" y1="67205" x2="52202" y2="64297"/>
                        <a14:foregroundMark x1="43514" y1="53958" x2="43514" y2="53958"/>
                        <a14:foregroundMark x1="57208" y1="55250" x2="57208" y2="55250"/>
                        <a14:foregroundMark x1="58171" y1="53312" x2="56053" y2="58805"/>
                        <a14:foregroundMark x1="55283" y1="58481" x2="55668" y2="62359"/>
                        <a14:foregroundMark x1="55668" y1="53958" x2="56631" y2="61066"/>
                        <a14:foregroundMark x1="54898" y1="56866" x2="55283" y2="64297"/>
                        <a14:foregroundMark x1="57016" y1="59451" x2="57016" y2="65267"/>
                        <a14:foregroundMark x1="58363" y1="53312" x2="57978" y2="63328"/>
                        <a14:foregroundMark x1="57978" y1="53312" x2="53550" y2="5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7" y="2148080"/>
            <a:ext cx="3770124" cy="2246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0" b="97011" l="4864" r="95556">
                        <a14:foregroundMark x1="10063" y1="92932" x2="50818" y2="98748"/>
                        <a14:foregroundMark x1="50818" y1="98748" x2="65786" y2="93578"/>
                        <a14:foregroundMark x1="65786" y1="93578" x2="81761" y2="96123"/>
                        <a14:foregroundMark x1="81761" y1="96123" x2="84361" y2="83158"/>
                        <a14:foregroundMark x1="67631" y1="66599" x2="69518" y2="75687"/>
                        <a14:foregroundMark x1="95681" y1="86349" x2="95430" y2="92932"/>
                        <a14:foregroundMark x1="4864" y1="93174" x2="4864" y2="94992"/>
                        <a14:foregroundMark x1="35052" y1="8199" x2="50398" y2="5250"/>
                        <a14:foregroundMark x1="50398" y1="5250" x2="59119" y2="5493"/>
                        <a14:foregroundMark x1="15933" y1="86591" x2="22306" y2="94063"/>
                        <a14:foregroundMark x1="37400" y1="90226" x2="64067" y2="91559"/>
                        <a14:foregroundMark x1="69015" y1="89984" x2="45660" y2="89742"/>
                        <a14:foregroundMark x1="18323" y1="87924" x2="21593" y2="93174"/>
                        <a14:foregroundMark x1="69266" y1="65913" x2="70189" y2="73627"/>
                        <a14:foregroundMark x1="69015" y1="63409" x2="69727" y2="67488"/>
                        <a14:foregroundMark x1="19706" y1="96123" x2="29392" y2="97011"/>
                        <a14:foregroundMark x1="65493" y1="64095" x2="69015" y2="6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5" y="1766986"/>
            <a:ext cx="2972026" cy="30860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759" b="89636" l="9047" r="95914">
                        <a14:foregroundMark x1="17510" y1="17084" x2="24611" y2="21298"/>
                        <a14:foregroundMark x1="24611" y1="21298" x2="25389" y2="54328"/>
                        <a14:foregroundMark x1="25389" y1="54328" x2="16732" y2="69134"/>
                        <a14:foregroundMark x1="31323" y1="55467" x2="42023" y2="69590"/>
                        <a14:foregroundMark x1="42023" y1="69590" x2="42315" y2="70615"/>
                        <a14:foregroundMark x1="43288" y1="59226" x2="45331" y2="68109"/>
                        <a14:foregroundMark x1="15078" y1="13667" x2="26946" y2="14351"/>
                        <a14:foregroundMark x1="26946" y1="14351" x2="31712" y2="22551"/>
                        <a14:foregroundMark x1="23638" y1="4100" x2="23638" y2="4100"/>
                        <a14:foregroundMark x1="16051" y1="4670" x2="16051" y2="4670"/>
                        <a14:foregroundMark x1="9047" y1="67198" x2="9047" y2="67198"/>
                        <a14:foregroundMark x1="75000" y1="14465" x2="75389" y2="49089"/>
                        <a14:foregroundMark x1="75389" y1="49089" x2="78210" y2="58087"/>
                        <a14:foregroundMark x1="78210" y1="58087" x2="70525" y2="59681"/>
                        <a14:foregroundMark x1="70525" y1="59681" x2="64202" y2="72551"/>
                        <a14:foregroundMark x1="91537" y1="66059" x2="91829" y2="69248"/>
                        <a14:foregroundMark x1="60019" y1="69476" x2="64105" y2="75626"/>
                        <a14:foregroundMark x1="64105" y1="75626" x2="64494" y2="74829"/>
                        <a14:foregroundMark x1="74514" y1="13781" x2="84825" y2="5695"/>
                        <a14:foregroundMark x1="84825" y1="5695" x2="89397" y2="12073"/>
                        <a14:foregroundMark x1="89397" y1="12073" x2="91051" y2="20615"/>
                        <a14:foregroundMark x1="95914" y1="27335" x2="95914" y2="2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68" b="19137"/>
          <a:stretch>
            <a:fillRect/>
          </a:stretch>
        </p:blipFill>
        <p:spPr>
          <a:xfrm>
            <a:off x="7976034" y="2244210"/>
            <a:ext cx="3430974" cy="2319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14" y="1332016"/>
            <a:ext cx="3391169" cy="323130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854" y="2431761"/>
            <a:ext cx="307657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0CB23-7CCA-416E-AEE2-6D51140D7FF8}"/>
</file>

<file path=customXml/itemProps2.xml><?xml version="1.0" encoding="utf-8"?>
<ds:datastoreItem xmlns:ds="http://schemas.openxmlformats.org/officeDocument/2006/customXml" ds:itemID="{C7D44A4C-43AB-4E52-A74A-463DEDFC5AB3}"/>
</file>

<file path=customXml/itemProps3.xml><?xml version="1.0" encoding="utf-8"?>
<ds:datastoreItem xmlns:ds="http://schemas.openxmlformats.org/officeDocument/2006/customXml" ds:itemID="{A830474C-3EA9-4D9A-A62C-FED911DDB1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14</cp:revision>
  <dcterms:created xsi:type="dcterms:W3CDTF">2024-04-15T09:20:00Z</dcterms:created>
  <dcterms:modified xsi:type="dcterms:W3CDTF">2024-12-27T09:43:35Z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A3CD59F282B74ACFB13B4380F9BE340D_12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