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2E4C5-6622-7756-CBDC-F28FBF9B3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CA7EDE-A3A5-02AD-DFBC-01C390769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E297F-33B9-4427-7031-F50E7EF6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DA3B3D-A647-8BB2-0A6E-D574D1C7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FFE90-6A72-3CFC-EAB5-9139BFB5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70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73364-0B3F-5325-B029-34B0CB2B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C3BC58-6B9D-FFA3-1D12-D690378FB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1BD85-5DFA-C05A-030D-EE591C01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5CDBF-8F4D-4BF3-C733-51C35EFA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F8588-D86E-A45A-B256-FF8F5681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840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8E915A-F85F-F666-23E3-DCA262D41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A711B-244F-7B80-C70B-799A189F5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6E04C-FE30-CCBF-8684-8B02C60D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2CF68-55F2-288B-1E53-1FA04AB8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6C831-8F79-2664-7C41-358004CD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976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7FB58-B9B9-CE69-19DD-0B1FA36D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5A9F1-19B5-B8F4-15F9-698FE209E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319D4-97BC-3B5A-5AD6-18063CB3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6B167-03A0-1950-6B1D-6A9BAF4D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3DE88-DC84-9A0D-645C-0B0E7FBC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2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0AAC0-0EE8-79B7-0098-A44C162A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4F8846-DEBD-C25A-1858-DE9909DBC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1BBD5-A75A-A0A2-56EA-52FFC083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31621-B497-290B-6BAF-852346B9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E8E42-5622-C0DB-8B79-8EBB1412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33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CB0D-0FC5-0AAB-7E66-C77FA2BF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EEAA3E-DA45-351F-25FB-30BE66B7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C372C-C74C-4338-9FE6-C66D413D5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E7BEC-AC73-450F-91D6-AE45CDD9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3687A4-DF90-EB2B-0042-17BE2E2B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E2B29F-E9D7-7C15-E5EC-0A9A4D96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98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81915-533B-8776-4A07-23817FD5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F83CF9-EA29-B139-620E-18A14983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35F83E-DFD2-DC30-F427-FEC8D053D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743D6D-1293-B2EA-4298-915A8F641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3BBD9E-4C9A-C15E-BB0D-2C08B0D67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40B20F-EBF5-1C08-3C02-818B1B28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22E78-9CCA-C3B7-BA8E-A93DE3F9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E45D61-68C6-692E-A6A1-776E8452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6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CE45-383E-B655-088B-241FA510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38F237-1E2A-F1EB-B81D-2FA684FC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FD8E52-6FD2-D869-2278-89B81C59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9E6E8E-91DA-B54B-14F5-78AF4F43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33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A2E73A-4EC5-EBAB-E2FD-0BEF24F2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44E999-B8D4-2579-0476-C211F47E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0BEAC3-A365-DFFE-48C0-AA64364F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0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E5B14-BB44-6D4E-9CF1-A03F200D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BC485-2744-43C5-5674-F9B45A89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D5E815-E48B-7308-9866-F6A536D23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4FD5C0-3407-D339-D1E0-6F46BC64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1ECFA-04CE-EF83-0514-0E21793F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F46079-47B7-34D5-F529-7E088305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129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61ED2-424D-AA82-C892-35EBCFCA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9CCC98-08C6-7C82-6985-08FD9EDF8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CE18D-745D-D1EE-7501-BA3E3DC73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F3D8F9-8478-9A46-75E0-C543F3D5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2965E1-CA0C-8101-929B-4FBDF27B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3823C-0C2C-955F-3201-28AD4286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94886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9C7CE-4832-E801-8057-93A93847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0CC18D-3981-4520-F852-58E27FAB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C2DA-9006-5043-A6DB-39DE4764D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EA635-B73E-2F8A-F296-188CE1539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7D613-AD84-052A-3E85-1CCE99A54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B8167C-2C33-ADD7-8902-580E314ED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E046BC-EBC3-510F-22FE-53F317D7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144523B-6AB3-D5DD-326C-3042FE252CB5}"/>
              </a:ext>
            </a:extLst>
          </p:cNvPr>
          <p:cNvSpPr/>
          <p:nvPr/>
        </p:nvSpPr>
        <p:spPr>
          <a:xfrm>
            <a:off x="3281486" y="244697"/>
            <a:ext cx="8358971" cy="6139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B1838AD-A310-7B5F-3A70-3B63E3EC9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3"/>
            <a:ext cx="3801679" cy="380167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628C552-A33B-7A72-681C-26BB43260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87" y="213880"/>
            <a:ext cx="2044376" cy="41401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61C90923-2EA1-D2C4-04D3-87C1863D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0115">
            <a:off x="7102840" y="563828"/>
            <a:ext cx="2489615" cy="327426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AA22B804-69D0-BEE7-0B15-7829F99F5F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383" flipH="1">
            <a:off x="6486120" y="1013730"/>
            <a:ext cx="3288132" cy="32881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FC51A8F-86DF-B51C-A3F3-1645DCFA33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423" flipH="1">
            <a:off x="7446601" y="2067601"/>
            <a:ext cx="1520060" cy="152006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10FE2593-39FD-4B64-BAA1-74BACB42F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459">
            <a:off x="7433768" y="612401"/>
            <a:ext cx="3801679" cy="380167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21B3824-10D4-6CA4-001F-D20764F93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49">
            <a:off x="8767204" y="1590429"/>
            <a:ext cx="2259344" cy="229302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7D34ED3-D8D1-35CC-D252-9337D658A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78" y="3689534"/>
            <a:ext cx="1086763" cy="220083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D4D528DC-1490-68E0-C0B8-16AED04DC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73" y="3958726"/>
            <a:ext cx="1755262" cy="17552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464D1039-F4F2-0933-A948-5F1E2D1A0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10" y="1979273"/>
            <a:ext cx="1955011" cy="19550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3436E516-01C9-7CBB-78FC-C59AE56DED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319">
            <a:off x="7661928" y="1543230"/>
            <a:ext cx="2568805" cy="256880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C32D5180-FE3E-327A-EF99-51AC585664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166">
            <a:off x="4600854" y="1989227"/>
            <a:ext cx="1989047" cy="198904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C4FCB0-4014-4D68-2846-43EF11016C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2"/>
            <a:ext cx="3801679" cy="380167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DF13B59-3990-3109-45EE-0D92687F66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91" y="500350"/>
            <a:ext cx="1696895" cy="17221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DAB88E9-FC5C-BAF8-ACCC-92351878C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73" y="457430"/>
            <a:ext cx="1858484" cy="185848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8C466C64-8471-3117-CAFA-4A220B809D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5" y="4077618"/>
            <a:ext cx="1411514" cy="14115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70D026-F8B3-878E-3151-5B96717D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0766" y="1320195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52" y="3301689"/>
            <a:ext cx="29432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E9E32-AE24-4A35-AB77-6A3576612E51}"/>
</file>

<file path=customXml/itemProps2.xml><?xml version="1.0" encoding="utf-8"?>
<ds:datastoreItem xmlns:ds="http://schemas.openxmlformats.org/officeDocument/2006/customXml" ds:itemID="{089F4792-6B2C-4CFB-9A6C-3A167CAAF2C4}"/>
</file>

<file path=customXml/itemProps3.xml><?xml version="1.0" encoding="utf-8"?>
<ds:datastoreItem xmlns:ds="http://schemas.openxmlformats.org/officeDocument/2006/customXml" ds:itemID="{91814372-A681-4133-859C-C62711E6AC6E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2025-01-20T13:56:14Z</dcterms:created>
  <dcterms:modified xsi:type="dcterms:W3CDTF">2025-01-20T14:08:37Z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