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758" y="0"/>
            <a:ext cx="12196757" cy="685800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67644"/>
            <a:ext cx="797081" cy="689754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1F35FFBC-2104-DCED-4853-F6635328501A}"/>
              </a:ext>
            </a:extLst>
          </p:cNvPr>
          <p:cNvSpPr/>
          <p:nvPr/>
        </p:nvSpPr>
        <p:spPr>
          <a:xfrm>
            <a:off x="8547571" y="2209383"/>
            <a:ext cx="2694037" cy="35669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C7E80F-AC3A-87D7-0E0B-AF8097B4AFF4}"/>
              </a:ext>
            </a:extLst>
          </p:cNvPr>
          <p:cNvSpPr txBox="1"/>
          <p:nvPr/>
        </p:nvSpPr>
        <p:spPr>
          <a:xfrm>
            <a:off x="9525039" y="4912518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Земля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565A41-F891-267A-A663-A5DA1C0D8C89}"/>
              </a:ext>
            </a:extLst>
          </p:cNvPr>
          <p:cNvSpPr txBox="1"/>
          <p:nvPr/>
        </p:nvSpPr>
        <p:spPr>
          <a:xfrm>
            <a:off x="9564267" y="4938756"/>
            <a:ext cx="785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Марс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E3A2F3-F16A-A8E9-D50F-BD68C7FD6238}"/>
              </a:ext>
            </a:extLst>
          </p:cNvPr>
          <p:cNvSpPr txBox="1"/>
          <p:nvPr/>
        </p:nvSpPr>
        <p:spPr>
          <a:xfrm>
            <a:off x="9443828" y="4923756"/>
            <a:ext cx="948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Нептун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9F650F-9039-9617-B88A-54C314C040C5}"/>
              </a:ext>
            </a:extLst>
          </p:cNvPr>
          <p:cNvSpPr txBox="1"/>
          <p:nvPr/>
        </p:nvSpPr>
        <p:spPr>
          <a:xfrm>
            <a:off x="9456118" y="4918391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Венера</a:t>
            </a:r>
            <a:endParaRPr lang="uk-UA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F37AFF7-A0D6-45C9-1A04-4B8DC43188C6}"/>
              </a:ext>
            </a:extLst>
          </p:cNvPr>
          <p:cNvSpPr txBox="1"/>
          <p:nvPr/>
        </p:nvSpPr>
        <p:spPr>
          <a:xfrm>
            <a:off x="9485811" y="4901186"/>
            <a:ext cx="1250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Сатурн</a:t>
            </a: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C9CC256-54D7-BF13-6DD3-99CD6C1604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5207" y="2534556"/>
            <a:ext cx="2598763" cy="25987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C535575-DF0F-BF80-9214-86D5555E11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759092">
            <a:off x="8898866" y="2890741"/>
            <a:ext cx="1991446" cy="199144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10C77F8-06FD-A291-5C6B-B369C99260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8150" y="2803977"/>
            <a:ext cx="2224354" cy="222435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07237D-03CD-00C8-E6A4-9E8D90EA41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9325" y="2821017"/>
            <a:ext cx="2130894" cy="21308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94F1FA6-8780-BA15-FAB3-8C2B92B35D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934708" y="2880881"/>
            <a:ext cx="1991237" cy="199123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35021C5-3130-BD64-80E5-4A04610F50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7363" flipH="1">
            <a:off x="4418755" y="1766386"/>
            <a:ext cx="3464839" cy="3464839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222" y="1115887"/>
            <a:ext cx="4855320" cy="494792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DAE277D-46BF-816C-C84E-6301B4F9EF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747957" flipH="1">
            <a:off x="8085135" y="379049"/>
            <a:ext cx="2176627" cy="2176627"/>
          </a:xfrm>
          <a:prstGeom prst="rect">
            <a:avLst/>
          </a:prstGeom>
        </p:spPr>
      </p:pic>
      <p:pic>
        <p:nvPicPr>
          <p:cNvPr id="231" name="Picture 23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59" y="3589851"/>
            <a:ext cx="302895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-3.54167E-6 0.00023 C -0.00169 -0.00509 -0.00338 -0.01019 -0.00442 -0.01551 C -0.00599 -0.02246 -0.00599 -0.03033 -0.00807 -0.03681 C -0.01458 -0.05972 -0.02252 -0.08125 -0.02981 -0.10347 C -0.03437 -0.11783 -0.03763 -0.13334 -0.04375 -0.14607 C -0.05703 -0.17361 -0.07317 -0.20996 -0.08893 -0.23264 C -0.09895 -0.24676 -0.10846 -0.26158 -0.11875 -0.27523 C -0.14323 -0.3081 -0.15026 -0.31736 -0.17369 -0.34028 C -0.17526 -0.34213 -0.17708 -0.34329 -0.1789 -0.34468 C -0.18867 -0.35185 -0.19856 -0.35926 -0.20846 -0.36597 C -0.21419 -0.36968 -0.22005 -0.37292 -0.22591 -0.37593 C -0.22981 -0.37778 -0.23398 -0.37917 -0.23815 -0.38009 C -0.2582 -0.38426 -0.26718 -0.38449 -0.28606 -0.38588 C -0.30638 -0.38496 -0.32682 -0.38611 -0.34713 -0.38009 C -0.35377 -0.37824 -0.37747 -0.3669 -0.38463 -0.3632 C -0.39036 -0.35996 -0.42448 -0.34144 -0.43255 -0.33472 C -0.44856 -0.32153 -0.46523 -0.30972 -0.47955 -0.29213 C -0.48086 -0.29074 -0.48177 -0.28912 -0.48307 -0.28797 C -0.49036 -0.28033 -0.49856 -0.27477 -0.50481 -0.26528 C -0.53593 -0.21806 -0.53685 -0.20903 -0.55533 -0.1588 C -0.55833 -0.13982 -0.55651 -0.14699 -0.55976 -0.13611 C -0.56002 -0.13426 -0.56015 -0.13218 -0.56067 -0.13056 C -0.56158 -0.12662 -0.56354 -0.12315 -0.56419 -0.11922 C -0.56562 -0.10996 -0.56536 -0.1 -0.56679 -0.09074 C -0.56705 -0.08889 -0.56744 -0.08704 -0.56757 -0.08519 C -0.5681 -0.08218 -0.56783 -0.0794 -0.56849 -0.07662 C -0.56901 -0.07408 -0.57031 -0.07176 -0.57122 -0.06945 C -0.57148 -0.06621 -0.57148 -0.06273 -0.572 -0.05949 C -0.575 -0.03912 -0.57942 -0.01922 -0.58151 0.00139 C -0.58307 0.01643 -0.58268 0.03171 -0.5832 0.04676 C -0.58047 0.06666 -0.57929 0.08727 -0.57461 0.10648 C -0.57109 0.12129 -0.56458 0.13426 -0.55898 0.14745 C -0.55455 0.15764 -0.54974 0.16736 -0.54414 0.17592 C -0.53776 0.18541 -0.5302 0.19305 -0.52317 0.20139 C -0.52239 0.20231 -0.52148 0.20347 -0.52057 0.20416 C -0.51302 0.21134 -0.50573 0.21898 -0.49791 0.22546 C -0.49192 0.23032 -0.48593 0.23518 -0.47955 0.23819 C -0.46992 0.24282 -0.45976 0.24491 -0.45 0.24815 C -0.44882 0.24861 -0.44765 0.2493 -0.44648 0.24953 L -0.35325 0.27384 C -0.32812 0.26898 -0.30299 0.26643 -0.27825 0.25949 C -0.24961 0.25162 -0.21862 0.23009 -0.19179 0.21412 C -0.19101 0.21366 -0.1901 0.21319 -0.18932 0.21273 C -0.13476 0.15162 -0.16067 0.18449 -0.1056 0.10486 C -0.10507 0.10416 -0.10429 0.10324 -0.1039 0.10208 C -0.09765 0.08657 -0.09088 0.07176 -0.08554 0.05532 C -0.08007 0.03796 -0.07604 0.01944 -0.07161 0.00139 C -0.06054 -0.04375 -0.06836 -0.01759 -0.06289 -0.03542 C -0.06132 -0.04954 -0.05794 -0.06366 -0.05859 -0.07801 C -0.0595 -0.10301 -0.06158 -0.12847 -0.06718 -0.15185 C -0.08033 -0.20533 -0.09935 -0.25394 -0.12395 -0.29491 C -0.12539 -0.29769 -0.12812 -0.29746 -0.12994 -0.29931 C -0.21276 -0.3794 -0.20143 -0.38727 -0.30169 -0.41829 C -0.34088 -0.43056 -0.38086 -0.43357 -0.42031 -0.44097 C -0.44687 -0.43866 -0.4733 -0.43727 -0.49961 -0.43403 C -0.50755 -0.4331 -0.52317 -0.42824 -0.52317 -0.42801 L -0.5345 -0.4213 C -0.53528 -0.4206 -0.53619 -0.41968 -0.53711 -0.41991 C -0.54153 -0.42014 -0.54583 -0.42176 -0.55026 -0.42269 C -0.55455 -0.425 -0.55898 -0.42709 -0.56341 -0.42963 C -0.57877 -0.43889 -0.57135 -0.4382 -0.57981 -0.4382 L -0.57981 -0.43797 " pathEditMode="relative" rAng="0" ptsTypes="AAAAAA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-0.08125 L 0.00469 -0.08125 C 0.0043 -0.08542 0.00443 -0.08912 0.00377 -0.09306 C 0.00156 -0.10811 -0.00221 -0.12315 -0.00729 -0.13704 C -0.01198 -0.14931 -0.01654 -0.16204 -0.02253 -0.17338 C -0.03255 -0.19236 -0.04206 -0.2125 -0.05521 -0.22801 L -0.07279 -0.24815 C -0.07708 -0.26551 -0.07227 -0.24792 -0.09987 -0.27686 C -0.10495 -0.28241 -0.1086 -0.29028 -0.11432 -0.29422 C -0.12461 -0.30093 -0.13607 -0.30371 -0.14701 -0.30811 C -0.14935 -0.30903 -0.15169 -0.30973 -0.15417 -0.31019 C -0.17044 -0.3132 -0.18659 -0.31574 -0.20287 -0.31852 C -0.26003 -0.3169 -0.31732 -0.31783 -0.37448 -0.31343 C -0.39232 -0.31204 -0.46289 -0.28727 -0.47344 -0.28241 C -0.48893 -0.275 -0.50313 -0.26389 -0.5181 -0.25463 C -0.52761 -0.24167 -0.53815 -0.2301 -0.54675 -0.21598 C -0.56875 -0.1801 -0.57005 -0.16644 -0.58268 -0.12408 C -0.58594 -0.0801 -0.59011 -0.06389 -0.57708 -0.01713 C -0.57005 0.0081 -0.5362 0.0875 -0.5181 0.1081 C -0.50521 0.12245 -0.48906 0.13102 -0.47344 0.13889 C -0.43503 0.15833 -0.37643 0.17384 -0.33607 0.17847 C -0.30781 0.18194 -0.27917 0.18055 -0.25078 0.18194 C -0.1974 0.1618 -0.16042 0.16088 -0.12227 0.1037 C -0.10638 0.07986 -0.09779 0.04884 -0.08555 0.02129 C -0.08737 -0.00811 -0.08138 -0.04074 -0.09115 -0.06736 C -0.11419 -0.13079 -0.17096 -0.16713 -0.21719 -0.18611 C -0.23932 -0.19537 -0.26315 -0.19491 -0.28581 -0.20093 C -0.33307 -0.21412 -0.37917 -0.23588 -0.42708 -0.24398 C -0.48268 -0.25324 -0.4569 -0.24931 -0.50456 -0.25556 C -0.5056 -0.25602 -0.50664 -0.25625 -0.50768 -0.25672 C -0.50899 -0.25741 -0.51042 -0.25811 -0.51172 -0.2588 C -0.52018 -0.26412 -0.52839 -0.27037 -0.53724 -0.27477 C -0.54206 -0.27732 -0.5474 -0.27755 -0.55235 -0.27917 C -0.58164 -0.28866 -0.54284 -0.27824 -0.57787 -0.28681 C -0.5806 -0.28727 -0.58594 -0.28889 -0.58594 -0.28866 L -0.58594 -0.28889 " pathEditMode="relative" rAng="0" ptsTypes="AAAAAAAAAAAAAAAAAAAAAAAAAAAAAAAAAAAA">
                                      <p:cBhvr>
                                        <p:cTn id="8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44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43 -0.00347 L -0.00143 -0.00347 C -0.00182 -0.00926 -0.00195 -0.01481 -0.00234 -0.0206 C -0.00247 -0.02338 -0.00299 -0.03009 -0.0039 -0.03333 C -0.00429 -0.03472 -0.00507 -0.03611 -0.00547 -0.0375 C -0.00586 -0.03889 -0.00599 -0.04027 -0.00625 -0.04189 C -0.0069 -0.04514 -0.00716 -0.04861 -0.00794 -0.05185 C -0.0082 -0.05324 -0.00898 -0.05463 -0.0095 -0.05602 C -0.0125 -0.07384 -0.01119 -0.06527 -0.01341 -0.08148 C -0.01393 -0.08541 -0.0138 -0.08981 -0.0151 -0.09282 C -0.01679 -0.09699 -0.01862 -0.10092 -0.01979 -0.10555 C -0.02304 -0.11828 -0.0194 -0.11041 -0.02382 -0.11828 C -0.02435 -0.12129 -0.02448 -0.1243 -0.02539 -0.12685 C -0.02617 -0.12893 -0.02773 -0.12939 -0.02864 -0.13125 C -0.02929 -0.1324 -0.02955 -0.13402 -0.03021 -0.13541 C -0.03099 -0.13703 -0.03177 -0.13819 -0.03255 -0.13958 C -0.03424 -0.14699 -0.03398 -0.14791 -0.03737 -0.15393 C -0.03828 -0.15555 -0.03971 -0.15648 -0.04062 -0.1581 C -0.04153 -0.15972 -0.04218 -0.1618 -0.04297 -0.16389 C -0.04466 -0.16805 -0.0457 -0.17291 -0.04778 -0.17662 C -0.04909 -0.17893 -0.05065 -0.18102 -0.05182 -0.18356 C -0.05351 -0.18773 -0.05521 -0.19189 -0.05651 -0.19629 C -0.05703 -0.19838 -0.05742 -0.20046 -0.0582 -0.20208 C -0.05885 -0.2037 -0.05976 -0.20486 -0.06054 -0.20625 C -0.0625 -0.21041 -0.06445 -0.21458 -0.06614 -0.21898 C -0.06666 -0.2206 -0.06718 -0.22199 -0.06771 -0.22338 C -0.06849 -0.22569 -0.06914 -0.22847 -0.07005 -0.23032 C -0.07096 -0.23217 -0.07226 -0.2331 -0.0733 -0.23472 C -0.07474 -0.2368 -0.07604 -0.23935 -0.07734 -0.24189 C -0.07786 -0.24305 -0.07825 -0.2449 -0.0789 -0.24606 C -0.07981 -0.24768 -0.08099 -0.24884 -0.08203 -0.25023 C -0.08281 -0.25324 -0.08333 -0.25625 -0.0845 -0.25879 C -0.08711 -0.26481 -0.09336 -0.27453 -0.09726 -0.2787 C -0.09856 -0.28009 -0.1 -0.28125 -0.10117 -0.28287 C -0.10247 -0.28449 -0.10325 -0.2868 -0.10442 -0.28865 C -0.10573 -0.29051 -0.10716 -0.29236 -0.10846 -0.29421 C -0.1095 -0.29606 -0.11041 -0.29838 -0.11159 -0.3 C -0.11276 -0.30162 -0.11432 -0.30277 -0.11562 -0.30416 C -0.11705 -0.30578 -0.12005 -0.30949 -0.12122 -0.31134 C -0.12812 -0.32245 -0.12239 -0.31504 -0.1276 -0.32129 C -0.12838 -0.32314 -0.1289 -0.32523 -0.12994 -0.32685 C -0.13164 -0.32963 -0.13359 -0.33171 -0.13554 -0.33402 C -0.14101 -0.34051 -0.14049 -0.33981 -0.14505 -0.34398 C -0.1457 -0.3449 -0.14609 -0.34606 -0.14674 -0.34676 C -0.15 -0.35092 -0.15 -0.35046 -0.15312 -0.35231 C -0.15534 -0.35648 -0.15494 -0.35625 -0.15872 -0.35949 C -0.15937 -0.36018 -0.16028 -0.36041 -0.16106 -0.36088 C -0.16211 -0.3618 -0.16315 -0.36296 -0.16419 -0.36365 C -0.16497 -0.36435 -0.16588 -0.36458 -0.16666 -0.36527 C -0.1681 -0.36643 -0.16927 -0.36828 -0.1707 -0.36944 C -0.17265 -0.37106 -0.17487 -0.37222 -0.17708 -0.37361 C -0.18489 -0.37916 -0.17994 -0.37685 -0.1858 -0.37939 C -0.18632 -0.38078 -0.18659 -0.38264 -0.18737 -0.38356 C -0.18828 -0.38472 -0.18945 -0.38472 -0.19062 -0.38495 C -0.19375 -0.38611 -0.197 -0.38657 -0.20013 -0.38796 C -0.20286 -0.38889 -0.20547 -0.39097 -0.2082 -0.39213 C -0.21002 -0.39282 -0.21185 -0.39282 -0.21367 -0.39352 C -0.21588 -0.39421 -0.21797 -0.39537 -0.22005 -0.39629 L -0.2345 -0.40347 C -0.23893 -0.40555 -0.23893 -0.40509 -0.24479 -0.40764 C -0.24674 -0.40856 -0.24856 -0.40995 -0.25039 -0.41064 C -0.25338 -0.41134 -0.25625 -0.41157 -0.25924 -0.41203 C -0.2681 -0.41504 -0.26692 -0.41504 -0.28151 -0.41481 L -0.40924 -0.41064 C -0.41054 -0.41018 -0.41185 -0.40972 -0.41315 -0.40902 C -0.41771 -0.40694 -0.42669 -0.40208 -0.42669 -0.40208 C -0.43515 -0.39305 -0.42565 -0.40231 -0.43789 -0.3949 C -0.43958 -0.39398 -0.44101 -0.39189 -0.44271 -0.39074 C -0.44401 -0.38981 -0.44544 -0.38981 -0.44674 -0.38935 C -0.4483 -0.38842 -0.44987 -0.38727 -0.45143 -0.38634 C -0.45273 -0.38588 -0.45416 -0.38564 -0.45547 -0.38495 C -0.45729 -0.38426 -0.45924 -0.3831 -0.46106 -0.38217 C -0.46237 -0.38078 -0.46367 -0.37916 -0.4651 -0.37801 C -0.47396 -0.3699 -0.45898 -0.38541 -0.47057 -0.37361 C -0.47148 -0.37291 -0.47213 -0.37152 -0.47304 -0.37083 C -0.47877 -0.36574 -0.47109 -0.37546 -0.47942 -0.36527 C -0.48593 -0.35717 -0.48138 -0.36227 -0.48502 -0.35671 C -0.48659 -0.35416 -0.48815 -0.35185 -0.48971 -0.34953 C -0.49101 -0.34791 -0.49244 -0.34676 -0.49375 -0.34537 C -0.49427 -0.34398 -0.49492 -0.34259 -0.49531 -0.34097 C -0.497 -0.33634 -0.49791 -0.33078 -0.50013 -0.32685 L -0.50169 -0.32407 C -0.50234 -0.32083 -0.50338 -0.31527 -0.50416 -0.31273 C -0.50507 -0.30972 -0.50638 -0.30717 -0.50729 -0.30416 C -0.50807 -0.30185 -0.50833 -0.29953 -0.50898 -0.29699 C -0.50937 -0.29514 -0.51002 -0.29328 -0.51054 -0.29143 C -0.51106 -0.28912 -0.51119 -0.28634 -0.51211 -0.28426 C -0.51315 -0.28194 -0.51484 -0.28078 -0.51614 -0.2787 C -0.51705 -0.27708 -0.51771 -0.27477 -0.51849 -0.27291 C -0.52083 -0.25208 -0.51718 -0.27754 -0.52174 -0.26157 C -0.52226 -0.25949 -0.52213 -0.25694 -0.52252 -0.25463 C -0.52291 -0.25162 -0.52356 -0.24884 -0.52409 -0.24606 L -0.52487 -0.24189 C -0.52513 -0.23842 -0.52539 -0.23518 -0.52565 -0.23194 C -0.5276 -0.21365 -0.52812 -0.21574 -0.5289 -0.20069 C -0.53021 -0.17314 -0.5289 -0.18541 -0.53125 -0.15393 C -0.53138 -0.15185 -0.53177 -0.15 -0.53203 -0.14814 C -0.53151 -0.12639 -0.53138 -0.10463 -0.53047 -0.08287 C -0.53021 -0.07708 -0.52799 -0.06967 -0.52643 -0.06458 C -0.52578 -0.06203 -0.52474 -0.05995 -0.52409 -0.0574 C -0.52343 -0.05463 -0.52317 -0.05162 -0.52252 -0.04884 C -0.52174 -0.04606 -0.52083 -0.04328 -0.52005 -0.04051 C -0.51718 -0.0287 -0.52278 -0.04652 -0.51692 -0.02893 C -0.5164 -0.02569 -0.51627 -0.02222 -0.51536 -0.01921 C -0.51432 -0.01597 -0.5125 -0.01365 -0.51132 -0.01064 C -0.51028 -0.00787 -0.50989 -0.00463 -0.50898 -0.00208 C -0.50481 0.00834 -0.50286 0.00949 -0.50013 0.01783 C -0.49804 0.02408 -0.49635 0.03033 -0.49375 0.03611 C -0.49101 0.0426 -0.48893 0.05047 -0.48502 0.05463 C -0.4806 0.05926 -0.48034 0.05903 -0.47617 0.06598 C -0.46914 0.07778 -0.47057 0.07755 -0.4651 0.08449 C -0.46263 0.08727 -0.46015 0.08982 -0.45781 0.09283 C -0.45625 0.09514 -0.45481 0.09792 -0.45312 0.1 C -0.44948 0.10417 -0.44492 0.10602 -0.44192 0.11135 C -0.44062 0.11366 -0.43945 0.11644 -0.43789 0.11852 C -0.4181 0.14445 -0.43359 0.12315 -0.422 0.13542 C -0.42083 0.13658 -0.41992 0.13843 -0.41875 0.13982 C -0.41718 0.14144 -0.41549 0.14213 -0.41393 0.14398 C -0.41119 0.14746 -0.40872 0.15186 -0.40599 0.15533 C -0.40247 0.15996 -0.40052 0.16042 -0.39648 0.16389 C -0.39531 0.16482 -0.39427 0.16574 -0.39323 0.16667 C -0.39218 0.16898 -0.3914 0.17199 -0.3901 0.17385 C -0.38411 0.18079 -0.38229 0.18056 -0.37643 0.18218 C -0.37539 0.1838 -0.37448 0.18565 -0.3733 0.18658 C -0.37148 0.18797 -0.3694 0.1875 -0.36771 0.18936 C -0.36653 0.19051 -0.36653 0.19398 -0.36536 0.19514 C -0.36289 0.19723 -0.35455 0.19861 -0.35169 0.19931 C -0.35013 0.20023 -0.34856 0.20139 -0.347 0.20209 C -0.33932 0.2051 -0.33554 0.20533 -0.32786 0.20648 C -0.31927 0.20903 -0.31992 0.20926 -0.30703 0.20648 C -0.30612 0.20625 -0.3056 0.2044 -0.30468 0.20348 C -0.30286 0.20186 -0.30091 0.2007 -0.29909 0.19931 C -0.29752 0.19792 -0.29596 0.19607 -0.29427 0.19514 C -0.29218 0.19375 -0.2901 0.19306 -0.28789 0.19213 C -0.2845 0.18797 -0.28164 0.18102 -0.2776 0.1794 C -0.27513 0.17848 -0.27265 0.17801 -0.27031 0.17662 C -0.26849 0.17547 -0.26666 0.17361 -0.26484 0.17246 C -0.26406 0.17176 -0.26315 0.1713 -0.26237 0.17084 C -0.26132 0.16945 -0.26015 0.16829 -0.25924 0.16667 C -0.25833 0.16528 -0.25768 0.16366 -0.25677 0.1625 C -0.25586 0.16111 -0.25468 0.16042 -0.25364 0.15949 C -0.25143 0.15579 -0.24909 0.15232 -0.24726 0.14815 C -0.24505 0.14352 -0.24362 0.13773 -0.24088 0.13403 C -0.23776 0.12986 -0.23593 0.12755 -0.23281 0.12269 C -0.23151 0.12037 -0.23034 0.1176 -0.2289 0.11551 C -0.22578 0.11158 -0.21927 0.10417 -0.21927 0.10417 C -0.21562 0.09422 -0.22044 0.1051 -0.21458 0.09861 C -0.21328 0.09723 -0.2125 0.09468 -0.21132 0.09283 C -0.20833 0.0882 -0.20664 0.08704 -0.20416 0.08148 C -0.20299 0.07894 -0.20208 0.07593 -0.20091 0.07315 C -0.20013 0.06667 -0.19987 0.0632 -0.197 0.05741 C -0.1957 0.05486 -0.19362 0.05394 -0.19218 0.05186 C -0.19101 0.05023 -0.1901 0.04792 -0.18893 0.04607 C -0.18815 0.04283 -0.18763 0.03936 -0.18659 0.03611 C -0.18515 0.03195 -0.18164 0.02662 -0.18021 0.02199 C -0.17955 0.01968 -0.17916 0.01713 -0.17864 0.01482 C -0.17812 0.01297 -0.1776 0.01111 -0.17708 0.00926 C -0.17669 0.00602 -0.17682 0.00255 -0.17617 -0.00069 C -0.17578 -0.00301 -0.17448 -0.00439 -0.17382 -0.00625 C -0.17317 -0.00856 -0.17278 -0.01111 -0.17226 -0.01342 C -0.17096 -0.01828 -0.16927 -0.02268 -0.16823 -0.02754 C -0.16744 -0.03148 -0.16653 -0.03518 -0.16588 -0.03889 C -0.16484 -0.04467 -0.16484 -0.04838 -0.16419 -0.05463 C -0.1638 -0.05926 -0.16315 -0.06412 -0.16263 -0.06875 C -0.16289 -0.09328 -0.1625 -0.11805 -0.16341 -0.14259 C -0.16354 -0.1456 -0.16523 -0.14791 -0.16588 -0.15092 C -0.17057 -0.17592 -0.16002 -0.13796 -0.17148 -0.17083 C -0.17213 -0.17314 -0.17226 -0.17569 -0.17304 -0.17801 C -0.17422 -0.18148 -0.17591 -0.18449 -0.17708 -0.18796 C -0.17773 -0.19004 -0.17773 -0.19282 -0.17864 -0.1949 C -0.17994 -0.19814 -0.18177 -0.20069 -0.18346 -0.20347 C -0.18567 -0.21389 -0.18646 -0.2206 -0.18984 -0.22893 C -0.19153 -0.23333 -0.19323 -0.23796 -0.19531 -0.24189 C -0.2082 -0.26458 -0.1944 -0.24074 -0.20573 -0.25879 C -0.2069 -0.26064 -0.20781 -0.26273 -0.20898 -0.26458 C -0.21041 -0.26689 -0.21211 -0.26921 -0.21367 -0.27152 C -0.21692 -0.27662 -0.21992 -0.2824 -0.2233 -0.28727 C -0.23307 -0.30115 -0.22851 -0.2949 -0.23685 -0.30555 C -0.24088 -0.31759 -0.23841 -0.3125 -0.24804 -0.32407 C -0.25807 -0.33634 -0.25547 -0.3331 -0.26718 -0.34097 C -0.27187 -0.34814 -0.27396 -0.35254 -0.27994 -0.35671 C -0.28802 -0.36227 -0.2931 -0.36296 -0.30143 -0.36527 C -0.3194 -0.37963 -0.30091 -0.3662 -0.31979 -0.375 C -0.34648 -0.3875 -0.31119 -0.37523 -0.33737 -0.38356 C -0.34974 -0.39189 -0.33724 -0.38472 -0.35338 -0.38935 C -0.3569 -0.39027 -0.36015 -0.39259 -0.36367 -0.39352 C -0.38685 -0.40023 -0.42422 -0.39745 -0.44036 -0.39768 L -0.497 -0.39352 C -0.50195 -0.39305 -0.50716 -0.39213 -0.51211 -0.39074 C -0.5151 -0.38981 -0.51797 -0.38865 -0.52083 -0.38796 C -0.52643 -0.38634 -0.53216 -0.38541 -0.53763 -0.38356 L -0.54648 -0.38078 C -0.54778 -0.38032 -0.54909 -0.37986 -0.55039 -0.37939 C -0.55586 -0.37754 -0.55494 -0.37801 -0.5608 -0.37662 C -0.57812 -0.37176 -0.55468 -0.37801 -0.56953 -0.37361 C -0.57135 -0.37314 -0.5733 -0.37268 -0.57513 -0.37222 C -0.57747 -0.37176 -0.57994 -0.37083 -0.58229 -0.37083 L -0.66771 -0.36944 C -0.6707 -0.36875 -0.68138 -0.36597 -0.68281 -0.36527 C -0.6845 -0.36412 -0.68593 -0.3625 -0.68763 -0.36227 L -0.70286 -0.36088 C -0.70781 -0.35509 -0.7039 -0.35856 -0.71393 -0.35671 C -0.73034 -0.35347 -0.70221 -0.35694 -0.73476 -0.35393 C -0.73919 -0.35231 -0.73737 -0.35231 -0.74023 -0.35231 L -0.74023 -0.35231 " pathEditMode="relative" ptsTypes="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41 0.02176 L 0.01341 0.02176 C 0.01289 0.01713 0.01237 0.01227 0.01172 0.00764 C 0.01159 0.00578 0.0112 0.00393 0.01094 0.00185 C 0.01068 -0.00047 0.01055 -0.00278 0.01016 -0.0051 C 0.00911 -0.0125 0.00794 -0.01644 0.00625 -0.02361 C 0.00599 -0.02963 0.00599 -0.03588 0.00534 -0.04213 C 0.00521 -0.04445 0.0043 -0.04676 0.00378 -0.04908 C 0.00326 -0.05186 0.00273 -0.05486 0.00221 -0.05764 C 0.00195 -0.05926 0.00117 -0.06574 0.00065 -0.0676 C -0.00026 -0.07061 -0.0026 -0.07616 -0.0026 -0.07616 L -0.00495 -0.08889 C -0.00521 -0.09028 -0.0056 -0.09167 -0.00573 -0.09306 C -0.00599 -0.09491 -0.00625 -0.09699 -0.00651 -0.09885 C -0.0082 -0.10672 -0.00807 -0.10278 -0.01055 -0.11019 C -0.01146 -0.11273 -0.01224 -0.11574 -0.01289 -0.11852 C -0.01615 -0.13218 -0.0151 -0.14329 -0.02174 -0.15695 L -0.02656 -0.1669 C -0.02708 -0.17061 -0.02708 -0.17477 -0.02813 -0.17824 C -0.03008 -0.18519 -0.03281 -0.19144 -0.03529 -0.19815 C -0.03659 -0.20139 -0.03828 -0.2044 -0.03932 -0.20787 C -0.04466 -0.22686 -0.03997 -0.21204 -0.04648 -0.22917 C -0.05026 -0.23936 -0.04779 -0.2338 -0.0513 -0.2463 C -0.05195 -0.24885 -0.05286 -0.25093 -0.05365 -0.25348 C -0.05456 -0.25625 -0.05521 -0.25903 -0.05599 -0.26181 C -0.05651 -0.26343 -0.05729 -0.26459 -0.05768 -0.26621 C -0.06185 -0.28311 -0.05599 -0.26667 -0.06237 -0.28172 C -0.06302 -0.28311 -0.06354 -0.28449 -0.06406 -0.28588 C -0.06445 -0.28727 -0.06432 -0.28912 -0.06484 -0.29028 C -0.06589 -0.29283 -0.06758 -0.29491 -0.06875 -0.29746 C -0.07318 -0.30625 -0.06667 -0.30186 -0.07682 -0.31574 L -0.08398 -0.3257 C -0.08685 -0.33611 -0.08385 -0.32755 -0.08789 -0.33426 C -0.08997 -0.33727 -0.09141 -0.34144 -0.09349 -0.34422 C -0.0957 -0.34699 -0.09805 -0.34931 -0.09987 -0.35255 C -0.10182 -0.35602 -0.10313 -0.36042 -0.10547 -0.3625 C -0.10716 -0.36389 -0.10859 -0.36574 -0.11029 -0.3669 C -0.11797 -0.37223 -0.10846 -0.3632 -0.11745 -0.37107 C -0.11888 -0.37223 -0.12005 -0.37431 -0.12148 -0.37547 C -0.12331 -0.37662 -0.12526 -0.37709 -0.12708 -0.37824 C -0.13893 -0.38565 -0.13073 -0.38287 -0.14063 -0.38519 C -0.14167 -0.38611 -0.14271 -0.38727 -0.14375 -0.3882 C -0.14648 -0.38982 -0.15104 -0.39051 -0.15339 -0.39098 C -0.16185 -0.39514 -0.15664 -0.39329 -0.16693 -0.39514 L -0.18125 -0.39815 C -0.18997 -0.40232 -0.18438 -0.40023 -0.19492 -0.40232 C -0.20104 -0.40348 -0.20273 -0.4044 -0.20924 -0.4051 L -0.23555 -0.40787 L -0.28503 -0.4051 C -0.3069 -0.40324 -0.29076 -0.40301 -0.3026 -0.40093 C -0.30599 -0.40023 -0.30951 -0.4 -0.31289 -0.39954 C -0.31536 -0.39861 -0.31784 -0.39792 -0.32018 -0.39653 C -0.32422 -0.39445 -0.32799 -0.39121 -0.33216 -0.38959 C -0.33581 -0.38797 -0.33958 -0.38797 -0.34323 -0.38681 C -0.36927 -0.37824 -0.34974 -0.38287 -0.36484 -0.37963 C -0.37292 -0.37107 -0.36445 -0.37871 -0.37357 -0.37385 C -0.37474 -0.37338 -0.37565 -0.37176 -0.37682 -0.37107 C -0.37813 -0.37037 -0.37943 -0.37014 -0.38073 -0.36968 C -0.38451 -0.36598 -0.38776 -0.35949 -0.39193 -0.35834 C -0.39805 -0.35648 -0.39688 -0.35741 -0.40391 -0.35255 L -0.41667 -0.34422 C -0.41745 -0.34283 -0.4181 -0.34098 -0.41901 -0.33982 C -0.42279 -0.33565 -0.42526 -0.33496 -0.42943 -0.33287 C -0.43398 -0.32477 -0.43086 -0.3294 -0.43984 -0.32153 L -0.43984 -0.32153 C -0.44714 -0.31111 -0.44206 -0.3176 -0.45417 -0.3044 C -0.45625 -0.30209 -0.45872 -0.30047 -0.46055 -0.29746 C -0.46211 -0.29445 -0.4638 -0.2919 -0.46536 -0.28889 C -0.46654 -0.28658 -0.46732 -0.2838 -0.46849 -0.28172 C -0.47031 -0.27871 -0.4724 -0.27639 -0.47409 -0.27315 C -0.47526 -0.27107 -0.47617 -0.26829 -0.47734 -0.26621 C -0.47826 -0.26412 -0.47943 -0.26227 -0.48047 -0.26042 C -0.48138 -0.25556 -0.48151 -0.25394 -0.48372 -0.24908 C -0.4849 -0.24653 -0.48633 -0.24445 -0.48763 -0.24213 C -0.48906 -0.23635 -0.49049 -0.23079 -0.49167 -0.225 C -0.49258 -0.22084 -0.49349 -0.21667 -0.49401 -0.21227 C -0.49427 -0.21042 -0.49453 -0.20834 -0.49492 -0.20648 C -0.49531 -0.20463 -0.49596 -0.20278 -0.49648 -0.20093 C -0.49661 -0.19977 -0.49779 -0.18426 -0.49805 -0.18241 C -0.49844 -0.18033 -0.49909 -0.17871 -0.49961 -0.17686 C -0.50143 -0.16088 -0.49974 -0.16667 -0.50286 -0.15834 C -0.50286 -0.15741 -0.50417 -0.13866 -0.50443 -0.13704 C -0.50482 -0.13496 -0.50547 -0.13334 -0.50599 -0.13148 C -0.50612 -0.12755 -0.50729 -0.09398 -0.50768 -0.08889 C -0.50807 -0.08264 -0.50872 -0.07662 -0.50924 -0.07037 C -0.50951 -0.06667 -0.50977 -0.06273 -0.51003 -0.05903 C -0.50977 -0.01945 -0.51029 0.02037 -0.50924 0.06018 C -0.50898 0.07014 -0.50703 0.07986 -0.50599 0.08981 C -0.50456 0.10532 -0.50599 0.09282 -0.50443 0.10254 C -0.50417 0.10463 -0.50404 0.10648 -0.50365 0.10833 C -0.50313 0.11064 -0.50247 0.11296 -0.50208 0.11551 C -0.50156 0.11805 -0.50117 0.12268 -0.50039 0.12523 C -0.49974 0.12777 -0.49883 0.13009 -0.49805 0.1324 C -0.49727 0.13727 -0.49635 0.14189 -0.4957 0.14652 C -0.49505 0.15046 -0.49479 0.15439 -0.49401 0.15787 C -0.49349 0.16064 -0.49245 0.16273 -0.49167 0.16504 C -0.4901 0.18125 -0.49219 0.16597 -0.48685 0.18495 C -0.48581 0.18865 -0.48542 0.19328 -0.48372 0.19629 C -0.48034 0.20208 -0.48203 0.19884 -0.47891 0.20625 C -0.47865 0.20764 -0.47852 0.20926 -0.47813 0.21041 C -0.47734 0.21273 -0.47396 0.21643 -0.47331 0.21759 C -0.47161 0.22014 -0.46979 0.22268 -0.46849 0.22615 C -0.46745 0.22893 -0.46667 0.23217 -0.46536 0.23449 C -0.46276 0.23912 -0.46068 0.23912 -0.45742 0.24027 C -0.45352 0.24467 -0.45117 0.24791 -0.44701 0.25162 C -0.44518 0.25324 -0.44323 0.25416 -0.44141 0.25578 C -0.43945 0.25764 -0.43776 0.25972 -0.43581 0.26157 C -0.43398 0.26319 -0.43203 0.26412 -0.43021 0.26574 C -0.42904 0.26689 -0.42826 0.26921 -0.42708 0.2699 C -0.42474 0.27152 -0.42227 0.27199 -0.41992 0.27291 C -0.41797 0.27477 -0.41628 0.27731 -0.41432 0.27847 C -0.4125 0.27963 -0.41055 0.27939 -0.40872 0.27986 C -0.40625 0.28078 -0.40391 0.28194 -0.40156 0.28287 C -0.40013 0.28426 -0.39896 0.28588 -0.39753 0.28703 C -0.3931 0.29074 -0.39193 0.29097 -0.38789 0.29282 C -0.37357 0.29166 -0.35911 0.29305 -0.34492 0.28981 C -0.34128 0.28912 -0.33867 0.28356 -0.33529 0.28125 C -0.3332 0.27986 -0.33112 0.27847 -0.32891 0.27708 C -0.32565 0.27523 -0.32018 0.27291 -0.31693 0.27152 C -0.31432 0.26852 -0.31185 0.26504 -0.30898 0.26296 C -0.30417 0.25949 -0.30638 0.26088 -0.3026 0.25856 C -0.30156 0.25717 -0.30052 0.25555 -0.29935 0.25439 C -0.29284 0.24814 -0.29362 0.25023 -0.28828 0.24583 C -0.28268 0.24143 -0.28138 0.23935 -0.27539 0.2331 C -0.27357 0.23125 -0.27188 0.2287 -0.26992 0.22754 C -0.26367 0.22384 -0.26654 0.22615 -0.26107 0.22037 C -0.26003 0.21805 -0.25924 0.21527 -0.25794 0.21319 C -0.25729 0.21227 -0.25612 0.21296 -0.25547 0.2118 C -0.25417 0.20949 -0.25365 0.20578 -0.25234 0.20324 C -0.24922 0.19722 -0.24544 0.19444 -0.24193 0.18912 C -0.24023 0.18657 -0.23867 0.18356 -0.23711 0.18055 C -0.23529 0.17685 -0.2332 0.17083 -0.23073 0.16782 C -0.22852 0.16504 -0.22604 0.16319 -0.22357 0.16088 C -0.22148 0.15602 -0.21914 0.15162 -0.21719 0.14652 C -0.21563 0.14236 -0.21432 0.13773 -0.21237 0.13379 C -0.21107 0.13102 -0.20924 0.12916 -0.20768 0.12685 C -0.20352 0.10972 -0.20729 0.12361 -0.20208 0.10833 C -0.19076 0.07546 -0.19805 0.09421 -0.1901 0.0743 C -0.18906 0.06852 -0.18789 0.06296 -0.18685 0.05717 C -0.18633 0.05393 -0.18594 0.05069 -0.18529 0.04722 C -0.18464 0.04352 -0.18372 0.03981 -0.18294 0.03588 C -0.18216 0.02847 -0.18229 0.02615 -0.18047 0.01898 C -0.17956 0.01504 -0.17813 0.01157 -0.17734 0.00764 C -0.17578 0.00069 -0.17461 -0.00648 -0.17331 -0.01366 C -0.17174 -0.09213 -0.17396 -0.025 -0.17096 -0.07176 C -0.16888 -0.10278 -0.17161 -0.07848 -0.16849 -0.10301 C -0.1694 -0.11343 -0.16992 -0.12385 -0.17096 -0.13426 C -0.17161 -0.14144 -0.1737 -0.14561 -0.17487 -0.15278 C -0.17669 -0.16273 -0.17643 -0.17292 -0.17969 -0.18241 C -0.18086 -0.18565 -0.18294 -0.19144 -0.18372 -0.19514 C -0.1875 -0.21273 -0.18398 -0.20324 -0.18932 -0.21505 C -0.19023 -0.22037 -0.19128 -0.22616 -0.19323 -0.23079 C -0.1944 -0.23311 -0.19531 -0.23542 -0.19648 -0.23773 C -0.19805 -0.24074 -0.19987 -0.24329 -0.2013 -0.2463 C -0.2026 -0.24908 -0.20404 -0.25186 -0.20521 -0.25486 C -0.20638 -0.25741 -0.20716 -0.26065 -0.20846 -0.2632 C -0.2099 -0.26644 -0.21172 -0.26875 -0.21328 -0.27176 C -0.2138 -0.27315 -0.21419 -0.27477 -0.21484 -0.27616 C -0.21628 -0.27917 -0.21797 -0.28172 -0.21966 -0.28449 C -0.22096 -0.28704 -0.22214 -0.28959 -0.22357 -0.29167 C -0.22461 -0.29306 -0.22578 -0.29445 -0.22682 -0.29584 C -0.23164 -0.30324 -0.22643 -0.29746 -0.2332 -0.30579 C -0.23438 -0.30741 -0.23581 -0.30857 -0.23711 -0.31019 C -0.23828 -0.31135 -0.23919 -0.3132 -0.24036 -0.31436 C -0.24297 -0.3169 -0.24831 -0.32153 -0.24831 -0.32153 C -0.25117 -0.32639 -0.25104 -0.32709 -0.25547 -0.32986 C -0.25612 -0.33033 -0.26237 -0.33264 -0.26432 -0.33426 C -0.26641 -0.33588 -0.26849 -0.3382 -0.2707 -0.33982 C -0.27695 -0.34445 -0.27734 -0.34398 -0.28346 -0.34561 C -0.28424 -0.34607 -0.28503 -0.34653 -0.28581 -0.34699 C -0.28802 -0.34838 -0.28997 -0.35047 -0.29219 -0.35116 C -0.29987 -0.35371 -0.30768 -0.3551 -0.31536 -0.35695 L -0.32096 -0.35834 C -0.32305 -0.3588 -0.32526 -0.35926 -0.32734 -0.35973 C -0.3319 -0.36111 -0.34089 -0.36389 -0.34089 -0.36389 L -0.37839 -0.35834 C -0.39414 -0.35602 -0.38555 -0.35834 -0.39518 -0.35556 C -0.40117 -0.35186 -0.39375 -0.35672 -0.39987 -0.35116 C -0.40065 -0.35047 -0.40156 -0.35023 -0.40234 -0.34977 C -0.41042 -0.34584 -0.40977 -0.3463 -0.41589 -0.34422 C -0.41745 -0.34283 -0.41901 -0.34098 -0.4207 -0.33982 C -0.42305 -0.3382 -0.42565 -0.33773 -0.42786 -0.33565 C -0.43021 -0.33334 -0.43203 -0.32986 -0.43424 -0.32709 C -0.4362 -0.32477 -0.44427 -0.31713 -0.44622 -0.31574 C -0.44831 -0.31436 -0.45039 -0.31389 -0.4526 -0.31297 C -0.45443 -0.31111 -0.45625 -0.3088 -0.4582 -0.30718 C -0.46042 -0.30556 -0.46302 -0.30463 -0.46536 -0.30301 C -0.46784 -0.30139 -0.47018 -0.29931 -0.47253 -0.29746 C -0.47422 -0.29584 -0.4832 -0.28843 -0.48529 -0.28449 C -0.48828 -0.27894 -0.49023 -0.27153 -0.49323 -0.26621 C -0.4957 -0.26181 -0.49831 -0.25811 -0.50039 -0.25348 C -0.50182 -0.25047 -0.50299 -0.24769 -0.50443 -0.24491 C -0.51406 -0.22616 -0.5056 -0.24213 -0.51563 -0.22917 C -0.51875 -0.22523 -0.51875 -0.22292 -0.52122 -0.21783 C -0.52214 -0.21598 -0.52344 -0.21436 -0.52435 -0.21227 C -0.52526 -0.21042 -0.52591 -0.20834 -0.52682 -0.20648 C -0.52747 -0.2051 -0.52852 -0.20394 -0.52917 -0.20232 C -0.53099 -0.19861 -0.53099 -0.19676 -0.53242 -0.19236 C -0.53281 -0.19098 -0.53346 -0.18959 -0.53398 -0.1882 C -0.53568 -0.1757 -0.53333 -0.18982 -0.53711 -0.17547 C -0.54193 -0.15695 -0.53737 -0.16968 -0.54115 -0.15973 C -0.54141 -0.15741 -0.54167 -0.1551 -0.54193 -0.15278 C -0.54219 -0.15116 -0.54245 -0.14977 -0.54271 -0.14838 C -0.5431 -0.14653 -0.54323 -0.14468 -0.54349 -0.14283 C -0.54375 -0.14121 -0.54414 -0.13982 -0.54427 -0.13843 C -0.54635 -0.12639 -0.54479 -0.13172 -0.54753 -0.12431 C -0.54805 -0.11667 -0.54844 -0.10903 -0.54909 -0.10162 C -0.54922 -0.09977 -0.54987 -0.09792 -0.54987 -0.09584 C -0.55039 -0.08843 -0.55039 -0.08079 -0.55065 -0.07315 C -0.55039 -0.0463 -0.55039 -0.01922 -0.54987 0.00764 C -0.54987 0.01064 -0.54896 0.01574 -0.54831 0.01898 C -0.54779 0.02129 -0.54714 0.02361 -0.54674 0.02615 C -0.54609 0.02986 -0.54648 0.03449 -0.54518 0.0375 C -0.54023 0.04768 -0.54245 0.04305 -0.5388 0.05162 C -0.53789 0.05625 -0.53737 0.06111 -0.53633 0.06574 C -0.53568 0.06875 -0.53451 0.07129 -0.53398 0.0743 C -0.5332 0.07893 -0.53333 0.08402 -0.53242 0.08842 C -0.53164 0.09166 -0.53021 0.09398 -0.52917 0.09699 C -0.52839 0.0993 -0.52786 0.10208 -0.52682 0.10416 C -0.52409 0.10949 -0.51979 0.11319 -0.51797 0.11967 C -0.51302 0.1375 -0.51784 0.12245 -0.51406 0.13102 C -0.51237 0.13472 -0.51133 0.13958 -0.50924 0.14236 C -0.50716 0.14514 -0.50521 0.14722 -0.50365 0.15092 C -0.50143 0.15602 -0.50039 0.16319 -0.49727 0.16643 C -0.49596 0.16782 -0.4944 0.16898 -0.49323 0.17083 C -0.48346 0.18564 -0.49102 0.17963 -0.48216 0.18495 C -0.47956 0.19097 -0.47995 0.19143 -0.47578 0.1949 C -0.47422 0.19606 -0.47096 0.19768 -0.47096 0.19768 C -0.46992 0.19907 -0.46888 0.20092 -0.46771 0.20185 C -0.4668 0.20277 -0.46563 0.20277 -0.46458 0.20324 C -0.46315 0.20416 -0.46198 0.20532 -0.46055 0.20625 C -0.45117 0.2118 -0.46602 0.20139 -0.45182 0.21041 C -0.44779 0.21296 -0.43984 0.21898 -0.43984 0.21898 C -0.42005 0.21736 -0.41276 0.21713 -0.39036 0.21319 L -0.37357 0.21041 C -0.37305 0.2081 -0.37318 0.20486 -0.37201 0.20324 C -0.36836 0.19861 -0.36081 0.19838 -0.35677 0.19768 C -0.35547 0.19722 -0.35417 0.19699 -0.35286 0.19629 C -0.35091 0.19514 -0.34922 0.19282 -0.34727 0.19189 C -0.34518 0.19097 -0.34297 0.19097 -0.34089 0.19051 C -0.33451 0.1875 -0.3306 0.18518 -0.32409 0.18356 C -0.32148 0.18287 -0.31875 0.18264 -0.31615 0.18217 C -0.31432 0.18055 -0.3125 0.17893 -0.31055 0.17777 C -0.30794 0.17639 -0.30508 0.17662 -0.3026 0.175 C -0.30078 0.17384 -0.29948 0.17083 -0.29779 0.16921 C -0.29596 0.16759 -0.29401 0.16666 -0.29219 0.16504 C -0.29089 0.16389 -0.28958 0.16203 -0.28828 0.16088 C -0.28646 0.15926 -0.28451 0.1581 -0.28268 0.15648 C -0.27969 0.15393 -0.27682 0.15069 -0.27383 0.14814 C -0.27253 0.14699 -0.27109 0.14652 -0.26992 0.14514 C -0.26823 0.14352 -0.2668 0.14097 -0.2651 0.13958 C -0.26224 0.13727 -0.25911 0.13611 -0.25625 0.13379 C -0.2349 0.11689 -0.26732 0.13935 -0.24427 0.12384 C -0.24297 0.12199 -0.2418 0.1199 -0.24036 0.11828 C -0.23451 0.11111 -0.22786 0.10578 -0.22279 0.09699 C -0.22122 0.09421 -0.21966 0.0912 -0.21797 0.08842 C -0.21615 0.08541 -0.21419 0.0831 -0.21237 0.07986 C -0.21042 0.07639 -0.20898 0.07176 -0.2069 0.06852 C -0.20443 0.06504 -0.20143 0.06319 -0.19883 0.06018 C -0.19609 0.05694 -0.19349 0.0537 -0.19089 0.05023 C -0.17422 0.02824 -0.19232 0.05185 -0.17813 0.03032 C -0.17643 0.02754 -0.17435 0.02592 -0.17253 0.02314 C -0.17109 0.02106 -0.16992 0.01828 -0.16849 0.0162 C -0.16198 0.00532 -0.16367 0.00995 -0.15742 -0.00232 C -0.15625 -0.00463 -0.15534 -0.00718 -0.15417 -0.00949 C -0.14987 -0.01806 -0.14987 -0.01644 -0.14466 -0.025 C -0.14271 -0.02824 -0.14076 -0.03148 -0.13906 -0.03496 C -0.13737 -0.0382 -0.1362 -0.04213 -0.13424 -0.04491 C -0.13268 -0.04699 -0.13047 -0.04769 -0.12865 -0.04908 C -0.12734 -0.05232 -0.12357 -0.06158 -0.12227 -0.0632 C -0.12083 -0.06528 -0.11888 -0.06574 -0.11745 -0.0676 C -0.11432 -0.07153 -0.11146 -0.0757 -0.10872 -0.08033 C -0.09557 -0.10232 -0.11719 -0.07246 -0.09753 -0.10023 C -0.09362 -0.10556 -0.08997 -0.11181 -0.08555 -0.11574 C -0.08451 -0.11667 -0.07578 -0.12408 -0.07357 -0.12709 C -0.07214 -0.12917 -0.07122 -0.13241 -0.06966 -0.13426 C -0.06719 -0.13727 -0.06406 -0.13843 -0.06159 -0.14121 C -0.0431 -0.16273 -0.06133 -0.14329 -0.04961 -0.16111 C -0.03477 -0.18403 -0.04753 -0.16042 -0.03685 -0.17824 C -0.02487 -0.19815 -0.03281 -0.19051 -0.02018 -0.19954 C -0.01133 -0.21297 -0.0181 -0.20371 -0.00898 -0.21366 C -0.00729 -0.21551 -0.00573 -0.21736 -0.00417 -0.21922 C -0.00286 -0.22107 -0.00169 -0.22338 -0.00013 -0.225 C 0.00104 -0.22639 0.00247 -0.22686 0.00378 -0.22778 C 0.0082 -0.2375 0.00573 -0.23287 0.01094 -0.24213 C 0.01393 -0.24723 0.01406 -0.24815 0.01732 -0.25186 C 0.02031 -0.25533 0.02617 -0.26181 0.02617 -0.26181 C 0.02891 -0.26852 0.02865 -0.26829 0.03255 -0.27454 C 0.03411 -0.27709 0.03581 -0.27917 0.03737 -0.28172 C 0.03984 -0.28588 0.04206 -0.29028 0.04453 -0.29445 C 0.04583 -0.29676 0.04727 -0.29908 0.04844 -0.30162 C 0.05091 -0.30672 0.05326 -0.31204 0.0556 -0.31713 C 0.0556 -0.31713 0.06042 -0.32848 0.06042 -0.32848 C 0.06341 -0.33473 0.06654 -0.34051 0.06927 -0.34699 C 0.07904 -0.3713 0.06875 -0.34514 0.07565 -0.36389 C 0.07826 -0.37107 0.08099 -0.37824 0.08359 -0.38519 C 0.08737 -0.39537 0.08542 -0.39144 0.08919 -0.39815 C 0.08971 -0.40047 0.09036 -0.40278 0.09076 -0.4051 C 0.09115 -0.40741 0.09115 -0.40996 0.09154 -0.41227 C 0.09219 -0.41574 0.09323 -0.41875 0.09401 -0.42223 C 0.09453 -0.425 0.09479 -0.42801 0.09557 -0.43056 C 0.09609 -0.43264 0.09648 -0.43449 0.09714 -0.43635 C 0.10117 -0.44699 0.09687 -0.43241 0.09948 -0.4419 L 0.09948 -0.4419 " pathEditMode="relative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7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69 0.04768 L -0.07369 0.04791 C -0.07396 0.0375 -0.07396 0.02731 -0.07435 0.0169 C -0.07435 0.01574 -0.07487 0.01458 -0.075 0.01342 C -0.07578 0.00833 -0.07643 0.00301 -0.07721 -0.00209 C -0.07864 -0.01134 -0.07799 -0.00486 -0.08007 -0.01158 C -0.08073 -0.01343 -0.08099 -0.01551 -0.08138 -0.01736 C -0.08372 -0.02408 -0.08424 -0.02454 -0.08724 -0.0294 C -0.08854 -0.03866 -0.08672 -0.03009 -0.09153 -0.03889 C -0.09948 -0.05371 -0.09062 -0.03959 -0.0957 -0.0507 C -0.10052 -0.06134 -0.09648 -0.05 -0.10143 -0.05903 C -0.10599 -0.06736 -0.10573 -0.07014 -0.11067 -0.07685 C -0.11146 -0.07801 -0.11263 -0.07847 -0.11354 -0.07917 C -0.11471 -0.08519 -0.11497 -0.0875 -0.11849 -0.09329 C -0.11979 -0.09537 -0.12096 -0.09722 -0.122 -0.09931 C -0.12786 -0.11065 -0.11536 -0.09074 -0.12708 -0.10996 C -0.12825 -0.11227 -0.12994 -0.11389 -0.13125 -0.11597 C -0.13828 -0.12709 -0.13984 -0.13125 -0.14635 -0.13959 C -0.14791 -0.1419 -0.14948 -0.14352 -0.15117 -0.1456 C -0.15247 -0.14722 -0.15351 -0.14908 -0.15481 -0.15023 C -0.15664 -0.15255 -0.15885 -0.15394 -0.16041 -0.15625 C -0.17252 -0.17107 -0.15833 -0.15672 -0.17122 -0.16806 C -0.17291 -0.16968 -0.17448 -0.17107 -0.17617 -0.17292 C -0.17838 -0.17547 -0.18007 -0.18009 -0.18255 -0.18125 C -0.1875 -0.18334 -0.18333 -0.18125 -0.18828 -0.18472 C -0.19101 -0.18704 -0.19401 -0.18889 -0.19687 -0.19074 C -0.19869 -0.1919 -0.20065 -0.19306 -0.20247 -0.19422 C -0.20403 -0.19514 -0.20547 -0.1956 -0.20677 -0.19653 C -0.21015 -0.19908 -0.21341 -0.20232 -0.21666 -0.20486 C -0.2181 -0.20602 -0.2194 -0.2081 -0.22109 -0.20857 L -0.22812 -0.21088 C -0.22903 -0.2125 -0.22994 -0.21435 -0.23099 -0.21551 C -0.23164 -0.21667 -0.23255 -0.2169 -0.2332 -0.21806 C -0.23424 -0.22037 -0.23489 -0.22292 -0.23606 -0.225 C -0.23828 -0.22986 -0.24101 -0.23357 -0.2444 -0.23565 C -0.24596 -0.23681 -0.24739 -0.23658 -0.24882 -0.23704 C -0.25091 -0.23866 -0.25299 -0.24051 -0.25521 -0.24167 C -0.25703 -0.24283 -0.25898 -0.24329 -0.26093 -0.24398 C -0.26263 -0.24491 -0.26432 -0.24537 -0.26588 -0.24653 C -0.27343 -0.25116 -0.26862 -0.24977 -0.27721 -0.25347 C -0.28151 -0.25556 -0.28515 -0.25602 -0.28945 -0.25718 C -0.29088 -0.25834 -0.29231 -0.25949 -0.29362 -0.26065 C -0.29544 -0.2625 -0.29687 -0.26528 -0.29869 -0.26667 C -0.29974 -0.26759 -0.30091 -0.26759 -0.30221 -0.26783 C -0.30416 -0.26922 -0.30703 -0.27153 -0.30937 -0.27246 C -0.31119 -0.27361 -0.31315 -0.27408 -0.31497 -0.275 C -0.31666 -0.2757 -0.31823 -0.27685 -0.32005 -0.27732 C -0.32213 -0.27801 -0.32435 -0.27824 -0.32643 -0.27847 C -0.32838 -0.27963 -0.33007 -0.28125 -0.33216 -0.28195 C -0.33424 -0.28287 -0.33632 -0.28287 -0.33854 -0.2831 C -0.34909 -0.28542 -0.33971 -0.28403 -0.35481 -0.28565 C -0.36445 -0.29097 -0.3595 -0.28889 -0.37773 -0.29028 C -0.38541 -0.29121 -0.39336 -0.29121 -0.40117 -0.29144 L -0.44752 -0.28912 C -0.45052 -0.28912 -0.45247 -0.28797 -0.45534 -0.28681 C -0.45768 -0.28264 -0.45742 -0.28264 -0.46093 -0.27963 C -0.46172 -0.27917 -0.4625 -0.27917 -0.46302 -0.27847 C -0.46432 -0.27755 -0.46549 -0.27616 -0.46666 -0.275 C -0.4681 -0.27361 -0.4694 -0.2713 -0.47096 -0.27014 C -0.47213 -0.26945 -0.4733 -0.26875 -0.47448 -0.26783 C -0.47695 -0.26597 -0.47903 -0.26297 -0.48164 -0.26181 L -0.48515 -0.26065 C -0.48776 -0.25648 -0.49218 -0.24792 -0.49583 -0.24653 L -0.49869 -0.24514 C -0.5069 -0.23172 -0.49648 -0.24838 -0.50442 -0.23704 C -0.50989 -0.22894 -0.50481 -0.23496 -0.50937 -0.22986 C -0.51523 -0.21343 -0.50664 -0.23658 -0.51588 -0.21667 C -0.51627 -0.21574 -0.51601 -0.21435 -0.5164 -0.2132 C -0.51823 -0.20903 -0.51992 -0.20486 -0.52226 -0.20139 C -0.52291 -0.20023 -0.52369 -0.19908 -0.52422 -0.19769 C -0.52526 -0.19607 -0.52578 -0.19398 -0.52656 -0.1919 C -0.52825 -0.18727 -0.52864 -0.18727 -0.53073 -0.18357 C -0.53099 -0.18218 -0.53099 -0.18033 -0.53151 -0.17871 C -0.5319 -0.17755 -0.53476 -0.17107 -0.53502 -0.1706 C -0.53541 -0.16783 -0.5358 -0.16482 -0.53659 -0.16227 C -0.53828 -0.15394 -0.53841 -0.15648 -0.54075 -0.14908 C -0.54101 -0.14792 -0.54114 -0.14676 -0.54127 -0.1456 C -0.54179 -0.14352 -0.54231 -0.14167 -0.54297 -0.13959 C -0.54323 -0.13843 -0.54401 -0.13727 -0.54427 -0.13611 C -0.54817 -0.1213 -0.54349 -0.13681 -0.54635 -0.12176 C -0.54674 -0.1206 -0.54765 -0.11968 -0.54778 -0.11829 C -0.54869 -0.11528 -0.54935 -0.11204 -0.55 -0.1088 C -0.55039 -0.10695 -0.55026 -0.10486 -0.55078 -0.10278 C -0.5513 -0.1007 -0.55208 -0.09908 -0.55273 -0.09699 C -0.55312 -0.09306 -0.55312 -0.08912 -0.55364 -0.08519 C -0.55377 -0.0838 -0.55403 -0.08264 -0.55429 -0.08148 C -0.55455 -0.07963 -0.55481 -0.07755 -0.55494 -0.0757 C -0.55521 -0.07408 -0.55534 -0.07246 -0.5556 -0.07084 C -0.55781 -0.05185 -0.55586 -0.0625 -0.55833 -0.04954 C -0.55833 -0.02199 -0.55859 0.00602 -0.55781 0.03356 C -0.55768 0.03773 -0.55651 0.04143 -0.5556 0.04537 C -0.55494 0.04861 -0.55416 0.05162 -0.55364 0.05486 C -0.55299 0.05764 -0.55273 0.06065 -0.55208 0.06319 C -0.55143 0.06551 -0.55052 0.06782 -0.55 0.07037 C -0.54909 0.075 -0.54882 0.07986 -0.54778 0.08449 C -0.54765 0.08565 -0.54427 0.09282 -0.54427 0.09305 C -0.54414 0.09398 -0.54401 0.09537 -0.54362 0.09629 C -0.53958 0.10717 -0.54205 0.09884 -0.53932 0.10463 C -0.53867 0.10578 -0.53841 0.10717 -0.53789 0.10833 C -0.53698 0.10995 -0.53593 0.11134 -0.53502 0.11296 C -0.53281 0.11736 -0.53099 0.12222 -0.52864 0.12616 C -0.52812 0.12685 -0.5276 0.12754 -0.52721 0.12847 C -0.52643 0.12986 -0.52578 0.13171 -0.52513 0.1331 C -0.52317 0.1368 -0.51992 0.14143 -0.51797 0.14375 C -0.5164 0.1456 -0.51354 0.14861 -0.51354 0.14884 C -0.51289 0.15023 -0.51237 0.15208 -0.51159 0.15324 C -0.51093 0.1544 -0.50989 0.15463 -0.50937 0.15578 C -0.5082 0.15903 -0.5082 0.16366 -0.50651 0.16643 C -0.50547 0.16828 -0.50221 0.16875 -0.50221 0.16898 C -0.50104 0.17083 -0.5 0.17291 -0.49869 0.17477 C -0.49661 0.17754 -0.49231 0.1831 -0.49231 0.18333 C -0.49179 0.18426 -0.49153 0.18541 -0.49088 0.18657 C -0.4901 0.18796 -0.48867 0.18866 -0.48802 0.19004 C -0.48763 0.1912 -0.48776 0.19259 -0.48737 0.19375 C -0.48593 0.19722 -0.48372 0.19884 -0.48164 0.20069 C -0.47825 0.2118 -0.48294 0.19907 -0.47604 0.20903 C -0.47513 0.21018 -0.47526 0.21273 -0.47448 0.21389 C -0.4733 0.21574 -0.47161 0.2162 -0.47018 0.21736 C -0.47005 0.21944 -0.47057 0.22222 -0.46966 0.22338 C -0.46159 0.23125 -0.46328 0.22083 -0.4595 0.22916 C -0.45898 0.23078 -0.45885 0.23264 -0.4582 0.23403 C -0.45677 0.2375 -0.45521 0.24028 -0.4539 0.24352 C -0.45338 0.24467 -0.45273 0.24583 -0.45234 0.24699 C -0.45221 0.24815 -0.45221 0.24953 -0.45169 0.25069 C -0.45117 0.25185 -0.45039 0.25254 -0.44961 0.25301 C -0.44583 0.25509 -0.44179 0.25578 -0.43828 0.25764 L -0.42955 0.2625 C -0.42304 0.2662 -0.42812 0.26366 -0.41328 0.26597 C -0.4125 0.26643 -0.41185 0.26713 -0.41106 0.26713 C -0.39987 0.26967 -0.39414 0.26805 -0.38125 0.26713 C -0.36458 0.26018 -0.37174 0.26296 -0.35989 0.25903 C -0.3582 0.25787 -0.35065 0.25324 -0.34856 0.25069 C -0.34726 0.24953 -0.34674 0.24699 -0.34557 0.24583 C -0.34388 0.24421 -0.34192 0.24352 -0.33984 0.24236 C -0.33776 0.2412 -0.33606 0.24166 -0.33424 0.24004 C -0.33294 0.23889 -0.33203 0.23727 -0.33073 0.23634 C -0.32877 0.23518 -0.32682 0.23518 -0.32513 0.23403 C -0.32213 0.23241 -0.3164 0.22801 -0.3164 0.22824 C -0.31549 0.22662 -0.31458 0.22453 -0.31367 0.22338 C -0.31002 0.21898 -0.30507 0.21643 -0.30143 0.21273 C -0.2914 0.20254 -0.30039 0.20787 -0.28867 0.19953 C -0.28372 0.19606 -0.27864 0.19398 -0.27369 0.19004 C -0.2707 0.18773 -0.26054 0.1787 -0.25586 0.17592 C -0.25429 0.17477 -0.2526 0.1743 -0.25091 0.17361 C -0.24974 0.17199 -0.24856 0.17014 -0.24739 0.16875 C -0.24596 0.16713 -0.2444 0.16574 -0.2431 0.16412 L -0.24023 0.16041 C -0.23737 0.14629 -0.24088 0.15972 -0.23528 0.14861 C -0.23333 0.14514 -0.23229 0.14028 -0.23034 0.1368 C -0.22786 0.13287 -0.22526 0.1294 -0.22304 0.12477 C -0.22291 0.12477 -0.21705 0.11134 -0.21601 0.10949 C -0.21536 0.10833 -0.21458 0.10717 -0.21393 0.10578 C -0.21159 0.10116 -0.21146 0.09953 -0.20885 0.09398 C -0.20638 0.08842 -0.20377 0.08287 -0.20104 0.07731 C -0.20091 0.07731 -0.19505 0.06551 -0.19453 0.06435 C -0.18867 0.04745 -0.19179 0.0544 -0.18619 0.04305 C -0.1845 0.03495 -0.18685 0.04444 -0.18255 0.03356 C -0.18216 0.03241 -0.18216 0.03125 -0.1819 0.02986 C -0.18138 0.02731 -0.18086 0.0243 -0.18047 0.02176 C -0.17747 0.00393 -0.17955 0.01273 -0.17682 0.00139 C -0.17526 -0.01736 -0.17734 0.00555 -0.17409 -0.02454 C -0.17356 -0.02871 -0.17317 -0.03588 -0.17265 -0.04005 C -0.17226 -0.04283 -0.17161 -0.0456 -0.17122 -0.04838 C -0.17161 -0.06806 -0.17174 -0.08797 -0.17265 -0.10764 C -0.17278 -0.10903 -0.17356 -0.10996 -0.17409 -0.11111 C -0.17526 -0.11482 -0.17643 -0.11829 -0.17747 -0.12176 C -0.18099 -0.15394 -0.17669 -0.11991 -0.18112 -0.14329 C -0.18177 -0.14676 -0.18203 -0.15047 -0.18255 -0.15394 C -0.18294 -0.15625 -0.18606 -0.16922 -0.18685 -0.17176 C -0.18789 -0.17477 -0.18945 -0.17709 -0.19049 -0.18009 C -0.19153 -0.18357 -0.19544 -0.19607 -0.19687 -0.20255 C -0.19739 -0.20533 -0.19752 -0.20857 -0.19817 -0.21088 C -0.19922 -0.21412 -0.2013 -0.21621 -0.20247 -0.21922 C -0.20338 -0.22153 -0.20377 -0.22408 -0.20468 -0.22616 C -0.20534 -0.22778 -0.20677 -0.22847 -0.20755 -0.22986 C -0.20963 -0.23449 -0.2108 -0.24005 -0.21328 -0.24398 L -0.22109 -0.25718 C -0.22226 -0.25926 -0.22317 -0.26158 -0.22461 -0.26297 C -0.23294 -0.27246 -0.22461 -0.26343 -0.23372 -0.27246 C -0.23659 -0.27523 -0.23672 -0.27662 -0.24023 -0.27847 C -0.24153 -0.2794 -0.2431 -0.2794 -0.2444 -0.27963 C -0.25065 -0.28472 -0.24362 -0.27963 -0.25377 -0.2831 C -0.25507 -0.2838 -0.25612 -0.28519 -0.25742 -0.28565 C -0.25976 -0.28681 -0.26198 -0.28727 -0.26458 -0.28797 C -0.27057 -0.28982 -0.27161 -0.29005 -0.27929 -0.29144 C -0.28203 -0.29213 -0.28463 -0.29259 -0.28724 -0.29259 C -0.29336 -0.29329 -0.29961 -0.29352 -0.30573 -0.29375 C -0.31445 -0.29352 -0.32278 -0.29375 -0.33151 -0.29259 C -0.33659 -0.29213 -0.34179 -0.29005 -0.347 -0.28912 C -0.35273 -0.28843 -0.35846 -0.28843 -0.36406 -0.28797 C -0.36575 -0.28727 -0.36744 -0.28658 -0.36914 -0.28565 C -0.37031 -0.28496 -0.37148 -0.28403 -0.37265 -0.2831 C -0.37435 -0.28241 -0.37604 -0.28172 -0.37773 -0.28079 C -0.37825 -0.28056 -0.37903 -0.28009 -0.37968 -0.27963 C -0.38385 -0.27292 -0.37994 -0.27847 -0.38411 -0.275 C -0.38593 -0.27338 -0.38711 -0.27107 -0.38893 -0.26898 C -0.39088 -0.26736 -0.39323 -0.26667 -0.39479 -0.26412 C -0.3957 -0.26273 -0.39674 -0.26134 -0.39765 -0.25949 C -0.40013 -0.25463 -0.40143 -0.24861 -0.40547 -0.24514 C -0.41172 -0.24005 -0.40455 -0.24653 -0.41106 -0.2382 C -0.41224 -0.23681 -0.41354 -0.23565 -0.41471 -0.23449 C -0.41536 -0.23264 -0.41588 -0.23056 -0.41692 -0.22871 C -0.41757 -0.22732 -0.41875 -0.22639 -0.41979 -0.225 C -0.42057 -0.22384 -0.42161 -0.22199 -0.42252 -0.22037 C -0.4233 -0.21898 -0.42396 -0.21713 -0.42474 -0.21551 C -0.42682 -0.21134 -0.42552 -0.21528 -0.4276 -0.20972 C -0.42799 -0.20834 -0.42812 -0.20625 -0.4289 -0.20486 C -0.42968 -0.20347 -0.43099 -0.20255 -0.43177 -0.20139 C -0.43281 -0.19607 -0.43229 -0.19769 -0.43528 -0.1919 C -0.43646 -0.18982 -0.43802 -0.1882 -0.4388 -0.18588 C -0.4401 -0.1831 -0.44049 -0.1794 -0.44179 -0.17639 C -0.44244 -0.175 -0.44336 -0.17338 -0.44388 -0.17176 C -0.44752 -0.16111 -0.44362 -0.1706 -0.44596 -0.16111 C -0.447 -0.15695 -0.44843 -0.15324 -0.44961 -0.14908 C -0.45234 -0.13959 -0.44961 -0.14676 -0.45234 -0.13959 C -0.45325 -0.13426 -0.45299 -0.13496 -0.45455 -0.12894 C -0.45507 -0.12755 -0.45547 -0.1257 -0.45586 -0.12431 C -0.45677 -0.12246 -0.45781 -0.12107 -0.45898 -0.11945 C -0.45898 -0.11806 -0.45976 -0.11088 -0.46028 -0.1088 C -0.46054 -0.10718 -0.46119 -0.10556 -0.46172 -0.10417 C -0.46263 -0.09306 -0.46315 -0.08519 -0.46523 -0.07315 C -0.46575 -0.0706 -0.4664 -0.06783 -0.46666 -0.06482 C -0.46692 -0.0625 -0.46679 -0.06019 -0.46731 -0.05787 C -0.46784 -0.05533 -0.46901 -0.05324 -0.46966 -0.0507 C -0.47057 -0.04537 -0.47135 -0.03959 -0.47239 -0.03403 L -0.47369 -0.0257 C -0.47539 -0.00741 -0.47369 -0.01412 -0.47669 -0.0044 C -0.47643 0.02014 -0.4763 0.04467 -0.47604 0.06921 C -0.47604 0.07014 -0.475 0.08449 -0.47448 0.0868 C -0.47356 0.09166 -0.47239 0.09653 -0.47096 0.10116 C -0.47044 0.10278 -0.46992 0.1044 -0.46966 0.10578 C -0.46901 0.10833 -0.46888 0.11065 -0.4681 0.11296 C -0.46757 0.11435 -0.46666 0.11528 -0.46601 0.11666 C -0.46484 0.12384 -0.46536 0.12245 -0.46172 0.13078 C -0.46106 0.13217 -0.46015 0.1331 -0.4595 0.13426 C -0.45859 0.1368 -0.45742 0.13912 -0.45664 0.14143 C -0.45612 0.14305 -0.45586 0.14514 -0.45534 0.14629 C -0.45429 0.14791 -0.45273 0.14861 -0.45169 0.14977 C -0.44948 0.15231 -0.44726 0.15486 -0.44531 0.1581 C -0.44414 0.16018 -0.4431 0.16227 -0.44179 0.16412 C -0.44088 0.16528 -0.43984 0.16528 -0.4388 0.16643 C -0.43554 0.17014 -0.43229 0.1743 -0.4289 0.17824 C -0.42786 0.1794 -0.42708 0.18055 -0.42617 0.18171 C -0.42474 0.18333 -0.42317 0.18495 -0.42174 0.18657 C -0.41784 0.1912 -0.42044 0.18935 -0.41692 0.1912 C -0.41588 0.19328 -0.41523 0.19583 -0.41393 0.19722 C -0.4108 0.20069 -0.40403 0.20555 -0.40403 0.20578 C -0.39882 0.21991 -0.40547 0.2044 -0.3983 0.21389 C -0.39674 0.21574 -0.39596 0.21875 -0.39479 0.22106 C -0.39362 0.22268 -0.39231 0.22384 -0.39127 0.22569 C -0.39049 0.22685 -0.39049 0.2287 -0.38971 0.22916 C -0.38737 0.23125 -0.3845 0.23171 -0.3819 0.23287 C -0.37422 0.2368 -0.38307 0.23403 -0.37343 0.23634 C -0.37174 0.23796 -0.37031 0.24004 -0.36836 0.2412 C -0.36731 0.2419 -0.36588 0.24166 -0.36484 0.24236 C -0.36315 0.24352 -0.36159 0.24583 -0.35989 0.24699 C -0.35625 0.25 -0.35156 0.25069 -0.34778 0.25185 L -0.29088 0.25069 C -0.28294 0.25046 -0.26731 0.24815 -0.26731 0.24838 C -0.26627 0.24791 -0.26536 0.24768 -0.26458 0.24699 C -0.26315 0.24653 -0.26211 0.24514 -0.26093 0.24467 C -0.25833 0.24352 -0.2556 0.24328 -0.25312 0.24236 C -0.25221 0.24213 -0.25169 0.24143 -0.25091 0.2412 C -0.2483 0.24004 -0.24583 0.23866 -0.2431 0.2375 C -0.23906 0.23588 -0.24023 0.23703 -0.23672 0.23518 C -0.23515 0.23449 -0.23372 0.23379 -0.23242 0.23287 C -0.2306 0.23171 -0.22747 0.22916 -0.22539 0.22801 C -0.22005 0.22592 -0.22304 0.22801 -0.21744 0.22453 C -0.2056 0.21713 -0.21953 0.225 -0.20677 0.21736 C -0.20468 0.2162 -0.20234 0.21528 -0.20039 0.21389 C -0.19049 0.20671 -0.20534 0.21342 -0.19049 0.20787 C -0.18893 0.20648 -0.18763 0.2044 -0.18619 0.20324 C -0.18229 0.20069 -0.17786 0.20069 -0.17409 0.19953 C -0.17187 0.19907 -0.16966 0.19815 -0.16757 0.19722 C -0.16601 0.19653 -0.16419 0.19606 -0.16263 0.19491 C -0.16015 0.19328 -0.15547 0.18889 -0.15547 0.18912 C -0.15169 0.18264 -0.15729 0.1912 -0.15117 0.18426 C -0.15039 0.1831 -0.14987 0.18171 -0.14909 0.18055 C -0.14843 0.17963 -0.14778 0.17916 -0.147 0.17824 C -0.13997 0.16273 -0.15039 0.18426 -0.14127 0.17106 C -0.14049 0.16991 -0.14075 0.16759 -0.13984 0.16643 C -0.13711 0.16273 -0.13164 0.16041 -0.12838 0.1581 C -0.12591 0.15625 -0.1263 0.15463 -0.12356 0.15208 C -0.12213 0.15092 -0.12057 0.15069 -0.11927 0.14977 C -0.11653 0.14653 -0.11406 0.14282 -0.11132 0.14028 C -0.09205 0.12199 -0.10547 0.13773 -0.09427 0.12616 C -0.09023 0.12176 -0.08515 0.11921 -0.08216 0.11296 C -0.08034 0.10903 -0.07864 0.10463 -0.07643 0.10116 C -0.075 0.09884 -0.07304 0.09838 -0.07148 0.09629 C -0.06927 0.09352 -0.06731 0.08981 -0.0651 0.0868 C -0.0625 0.08333 -0.05872 0.08194 -0.05651 0.07731 C -0.05534 0.075 -0.05403 0.07268 -0.05299 0.07037 C -0.04882 0.06111 -0.05195 0.06528 -0.04804 0.06088 C -0.04752 0.05926 -0.04713 0.05741 -0.04661 0.05602 C -0.04492 0.05162 -0.04375 0.05 -0.04166 0.04653 C -0.03789 0.03125 -0.04257 0.05023 -0.03802 0.03472 C -0.03763 0.03356 -0.03763 0.03241 -0.03737 0.03125 C -0.03672 0.0294 -0.03593 0.02778 -0.03528 0.02639 C -0.03138 0.01852 -0.02448 0.00602 -0.02161 -0.00324 C -0.02109 -0.00533 -0.01797 -0.01389 -0.01744 -0.01875 C -0.01718 -0.02107 -0.01744 -0.02361 -0.01666 -0.0257 C -0.01588 -0.02824 -0.01419 -0.02963 -0.01315 -0.03172 C -0.01289 -0.03287 -0.01276 -0.03426 -0.0125 -0.03519 C -0.00833 -0.04468 -0.01054 -0.03519 -0.00807 -0.04468 C -0.00729 -0.04792 -0.0069 -0.05116 -0.00599 -0.05417 C -0.0056 -0.05556 -0.00494 -0.05672 -0.00455 -0.05787 C -0.00377 -0.05972 -0.00312 -0.06158 -0.00247 -0.06366 C -0.00182 -0.06621 -0.00156 -0.06852 -0.00104 -0.07084 C -0.00026 -0.07431 0.00065 -0.07824 0.00183 -0.08148 C 0.00235 -0.08264 0.00287 -0.0838 0.00326 -0.08519 C 0.0043 -0.09653 0.00313 -0.0882 0.00612 -0.09931 C 0.00638 -0.10047 0.00651 -0.10185 0.0069 -0.10278 C 0.00756 -0.10533 0.00886 -0.10764 0.00964 -0.10996 C 0.01003 -0.11111 0.01029 -0.11227 0.01042 -0.11366 C 0.01133 -0.11968 0.01146 -0.125 0.01459 -0.13009 C 0.0155 -0.13172 0.01667 -0.13334 0.01758 -0.13496 C 0.01888 -0.13773 0.02136 -0.14422 0.02253 -0.14676 C 0.02305 -0.14792 0.02357 -0.14908 0.02396 -0.15023 C 0.02474 -0.15371 0.02513 -0.15741 0.0267 -0.15972 C 0.02917 -0.16389 0.0293 -0.16412 0.03177 -0.16922 C 0.03269 -0.17176 0.03334 -0.17454 0.03464 -0.17639 C 0.03542 -0.17801 0.03659 -0.1794 0.03737 -0.18125 C 0.04362 -0.19445 0.03594 -0.18125 0.0418 -0.19074 C 0.04414 -0.20255 0.04453 -0.20417 0.0474 -0.22384 C 0.04792 -0.22662 0.04779 -0.22963 0.04805 -0.23218 C 0.04844 -0.23472 0.04961 -0.23935 0.04961 -0.23912 L 0.04961 -0.23935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-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4000"/>
                            </p:stCondLst>
                            <p:childTnLst>
                              <p:par>
                                <p:cTn id="2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4000"/>
                            </p:stCondLst>
                            <p:childTnLst>
                              <p:par>
                                <p:cTn id="2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2.70833E-6 -4.07407E-6 C -0.00039 -0.01319 -0.0026 -0.02638 -0.0013 -0.03935 C 0.00274 -0.07986 0.01367 -0.11828 0.03711 -0.14606 C 0.04883 -0.15995 0.06459 -0.16597 0.07839 -0.17615 L 0.16042 -0.17129 C 0.19922 -0.15995 0.22292 -0.12476 0.24102 -0.07963 C 0.25091 -0.05486 0.25586 -0.02731 0.26328 -0.00092 C 0.26875 0.0375 0.27878 0.07524 0.27943 0.11459 C 0.27982 0.13264 0.27305 0.15047 0.26615 0.16574 C 0.24961 0.20394 0.20677 0.23241 0.18034 0.24352 C 0.15808 0.25255 0.13412 0.25139 0.11094 0.25579 C 0.08659 0.25324 0.06211 0.25371 0.03776 0.24931 C -0.05677 0.23172 -0.07929 0.21713 -0.1707 0.17987 C -0.19036 0.15926 -0.21315 0.14329 -0.22968 0.1176 C -0.25885 0.07269 -0.25885 0.03727 -0.26575 -0.0162 C -0.26133 -0.05694 -0.26211 -0.09097 -0.24153 -0.125 C -0.21927 -0.16157 -0.1858 -0.18148 -0.15442 -0.19838 C -0.14557 -0.20301 -0.13646 -0.20694 -0.12695 -0.20833 C -0.10664 -0.21111 -0.08606 -0.20972 -0.06562 -0.21018 L 0.06966 -0.20324 C 0.08711 -0.20162 0.10456 -0.19814 0.12201 -0.19722 C 0.15821 -0.1956 0.23073 -0.19537 0.23073 -0.19513 C 0.26784 -0.20115 0.26589 -0.1993 0.3069 -0.21435 C 0.31654 -0.21805 0.33581 -0.22708 0.33581 -0.22708 L 0.33581 -0.22708 " pathEditMode="relative" rAng="0" ptsTypes="AAAAAAAAAAAAAAAAAAAAAAAAAA">
                                      <p:cBhvr>
                                        <p:cTn id="2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000"/>
                            </p:stCondLst>
                            <p:childTnLst>
                              <p:par>
                                <p:cTn id="2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17" grpId="0"/>
      <p:bldP spid="17" grpId="1"/>
      <p:bldP spid="20" grpId="0"/>
      <p:bldP spid="20" grpId="1"/>
      <p:bldP spid="24" grpId="0"/>
      <p:bldP spid="24" grpId="1"/>
      <p:bldP spid="27" grpId="0"/>
      <p:bldP spid="27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9A528D3-C60B-4F4A-89AC-8081376980FA}"/>
</file>

<file path=customXml/itemProps2.xml><?xml version="1.0" encoding="utf-8"?>
<ds:datastoreItem xmlns:ds="http://schemas.openxmlformats.org/officeDocument/2006/customXml" ds:itemID="{15515DAE-1037-464B-BA74-6ED4C6644D74}"/>
</file>

<file path=customXml/itemProps3.xml><?xml version="1.0" encoding="utf-8"?>
<ds:datastoreItem xmlns:ds="http://schemas.openxmlformats.org/officeDocument/2006/customXml" ds:itemID="{B35E6A5D-994D-4DC3-B1DD-0797AAC9DB65}"/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6</Words>
  <Application>Microsoft Office PowerPoint</Application>
  <PresentationFormat>Широкий екран</PresentationFormat>
  <Paragraphs>6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51</cp:revision>
  <dcterms:created xsi:type="dcterms:W3CDTF">2024-04-22T13:52:03Z</dcterms:created>
  <dcterms:modified xsi:type="dcterms:W3CDTF">2024-12-24T11:52:05Z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