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0" autoAdjust="0"/>
  </p:normalViewPr>
  <p:slideViewPr>
    <p:cSldViewPr snapToGrid="0">
      <p:cViewPr>
        <p:scale>
          <a:sx n="100" d="100"/>
          <a:sy n="100" d="100"/>
        </p:scale>
        <p:origin x="87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дерево, детская площадка, растение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-1083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391109" y="3127820"/>
            <a:ext cx="6934200" cy="3571875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4371975" y="1171090"/>
            <a:ext cx="6934200" cy="1548752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 descr="Изображение выглядит как мультфильм, искусство, иллюстрация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334" y="5231652"/>
            <a:ext cx="1342611" cy="1342611"/>
          </a:xfrm>
          <a:prstGeom prst="rect">
            <a:avLst/>
          </a:prstGeom>
        </p:spPr>
      </p:pic>
      <p:pic>
        <p:nvPicPr>
          <p:cNvPr id="9" name="Рисунок 8" descr="Изображение выглядит как пицца, Быстрое питание, еда, блюдо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67" y="3436546"/>
            <a:ext cx="1460949" cy="109571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ирог, Торт на день рождения, десерт, ед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649" y="4968805"/>
            <a:ext cx="1822400" cy="182240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705" y="5295961"/>
            <a:ext cx="1425691" cy="1425691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рис, еда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345" y="3328317"/>
            <a:ext cx="1312170" cy="1312170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производить, Натуральные продукты, Цельные продукты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436" y="3380656"/>
            <a:ext cx="1312170" cy="131217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фрукт, еда, десерт, молочн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307" y="5295960"/>
            <a:ext cx="1346171" cy="1346171"/>
          </a:xfrm>
          <a:prstGeom prst="rect">
            <a:avLst/>
          </a:prstGeom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4343524" y="118214"/>
            <a:ext cx="4360991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611" y="73255"/>
            <a:ext cx="885825" cy="902721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764" y="78110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17" y="80584"/>
            <a:ext cx="885825" cy="902721"/>
          </a:xfrm>
          <a:prstGeom prst="rect">
            <a:avLst/>
          </a:prstGeom>
          <a:effectLst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070" y="83058"/>
            <a:ext cx="885825" cy="902721"/>
          </a:xfrm>
          <a:prstGeom prst="rect">
            <a:avLst/>
          </a:prstGeom>
          <a:effectLst/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611" y="7734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764" y="822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17" y="8467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640" y="8058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3739740" y="1708606"/>
            <a:ext cx="465921" cy="465921"/>
            <a:chOff x="3739740" y="1708606"/>
            <a:chExt cx="465921" cy="46592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Стрелка: вверх-вниз 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3767267" y="4732945"/>
            <a:ext cx="465921" cy="465921"/>
            <a:chOff x="3739740" y="1708606"/>
            <a:chExt cx="465921" cy="465921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Стрелка: вверх-вниз 3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Рисунок 13" descr="Изображение выглядит как мультфильм, графическая вставка, дизайн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819" y="4560827"/>
            <a:ext cx="1129176" cy="1510332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4478623" y="1208711"/>
            <a:ext cx="6759172" cy="1460949"/>
            <a:chOff x="4478623" y="1208711"/>
            <a:chExt cx="6759172" cy="1460949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4478623" y="1258623"/>
              <a:ext cx="5342317" cy="1398149"/>
              <a:chOff x="4238713" y="1143561"/>
              <a:chExt cx="6378668" cy="1669374"/>
            </a:xfrm>
          </p:grpSpPr>
          <p:pic>
            <p:nvPicPr>
              <p:cNvPr id="23" name="Рисунок 22" descr="Изображение выглядит как пицца, Быстрое питание, еда, блюд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38713" y="1341001"/>
                <a:ext cx="1669373" cy="1252031"/>
              </a:xfrm>
              <a:prstGeom prst="rect">
                <a:avLst/>
              </a:prstGeom>
            </p:spPr>
          </p:pic>
          <p:pic>
            <p:nvPicPr>
              <p:cNvPr id="24" name="Рисунок 23" descr="Изображение выглядит как суп, еда, посуда, блюд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3698" y="1143561"/>
                <a:ext cx="1669374" cy="1669374"/>
              </a:xfrm>
              <a:prstGeom prst="rect">
                <a:avLst/>
              </a:prstGeom>
            </p:spPr>
          </p:pic>
          <p:pic>
            <p:nvPicPr>
              <p:cNvPr id="25" name="Рисунок 24" descr="Изображение выглядит как рис, еда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77134" y="1158150"/>
                <a:ext cx="1598626" cy="1598627"/>
              </a:xfrm>
              <a:prstGeom prst="rect">
                <a:avLst/>
              </a:prstGeom>
            </p:spPr>
          </p:pic>
          <p:pic>
            <p:nvPicPr>
              <p:cNvPr id="27" name="Рисунок 26" descr="Изображение выглядит как фрукт, еда, десерт, молочные продукты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07051" y="1184253"/>
                <a:ext cx="1510330" cy="1510332"/>
              </a:xfrm>
              <a:prstGeom prst="rect">
                <a:avLst/>
              </a:prstGeom>
            </p:spPr>
          </p:pic>
        </p:grpSp>
        <p:pic>
          <p:nvPicPr>
            <p:cNvPr id="18" name="Рисунок 17" descr="Изображение выглядит как апельсин, еда, иллюстрация, искусство&#10;&#10;Автоматически созданное описание со средним доверительным уровнем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6846" y="1208711"/>
              <a:ext cx="1460949" cy="1460949"/>
            </a:xfrm>
            <a:prstGeom prst="rect">
              <a:avLst/>
            </a:prstGeom>
          </p:spPr>
        </p:pic>
      </p:grpSp>
      <p:pic>
        <p:nvPicPr>
          <p:cNvPr id="41" name="Рисунок 40" descr="Изображение выглядит как апельсин, еда, иллюстрация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940" y="3278595"/>
            <a:ext cx="1419154" cy="141915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832" y="80583"/>
            <a:ext cx="885825" cy="902721"/>
          </a:xfrm>
          <a:prstGeom prst="rect">
            <a:avLst/>
          </a:prstGeom>
          <a:effectLst/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831" y="7992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3" name="Прямоугольник: скругленные углы 42"/>
          <p:cNvSpPr/>
          <p:nvPr/>
        </p:nvSpPr>
        <p:spPr>
          <a:xfrm>
            <a:off x="4379595" y="1173534"/>
            <a:ext cx="6934200" cy="1548752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4386940" y="3126098"/>
            <a:ext cx="6934200" cy="3571875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4" name="Picture 113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73685" y="2609850"/>
            <a:ext cx="3743325" cy="3790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2" grpId="0" animBg="1"/>
      <p:bldP spid="4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10</cp:revision>
  <dcterms:created xsi:type="dcterms:W3CDTF">2024-04-25T10:09:00Z</dcterms:created>
  <dcterms:modified xsi:type="dcterms:W3CDTF">2024-11-12T14:16:31Z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5191B35EF2464C71B4E2B9E21C50679F_12</vt:lpwstr>
  </property>
  <property fmtid="{D5CDD505-2E9C-101B-9397-08002B2CF9AE}" pid="3" name="KSOProductBuildVer">
    <vt:lpwstr>1033-12.2.0.17119</vt:lpwstr>
  </property>
</Properties>
</file>