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microsoft.com/office/2007/relationships/hdphoto" Target="../media/hdphoto4.wdp"/><Relationship Id="rId13" Type="http://schemas.openxmlformats.org/officeDocument/2006/relationships/image" Target="../media/image7.png"/><Relationship Id="rId14" Type="http://schemas.microsoft.com/office/2007/relationships/hdphoto" Target="../media/hdphoto5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приготуємо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салат.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Ля-ля-ля, ля-ля-ля - ось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висока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скеля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човні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зламано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ми забили гол.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купимо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Ла-ла-ла - у нас </a:t>
            </a:r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білочка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жила.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тарілці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булка.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F17C91F-2053-FEE0-1458-81273BD38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1214" y="2824034"/>
            <a:ext cx="1321516" cy="132151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09AF898-6B27-EC01-31EF-FF77B6B16B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21214" y="2832650"/>
            <a:ext cx="1321516" cy="132151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6945" y="2686685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15</cp:revision>
  <dcterms:created xsi:type="dcterms:W3CDTF">2024-04-15T09:19:00Z</dcterms:created>
  <dcterms:modified xsi:type="dcterms:W3CDTF">2024-12-05T23:48:42Z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