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E3E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624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Пустой слайд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Вертикальный заголовок и текст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Титульный слайд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Заголовок и объект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Заголовок раздела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Рисунок с подписью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microsoft.com/office/2007/relationships/hdphoto" Target="../media/image5.wdp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tags" Target="../tags/tag1.xml"/><Relationship Id="rId16" Type="http://schemas.openxmlformats.org/officeDocument/2006/relationships/image" Target="../media/image15.png"/><Relationship Id="rId17" Type="http://schemas.openxmlformats.org/officeDocument/2006/relationships/slideLayout" Target="../slideLayouts/slideLayout1.xml"/><Relationship Id="rId18" Type="http://schemas.openxmlformats.org/officeDocument/2006/relationships/notesSlide" Target="../notesSlides/notesSlide1.xml"/><Relationship Id="rId1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06093" cy="6858000"/>
          </a:xfrm>
          <a:prstGeom prst="rect">
            <a:avLst/>
          </a:prstGeom>
        </p:spPr>
      </p:pic>
      <p:pic>
        <p:nvPicPr>
          <p:cNvPr id="159" name="Google Shape;159;p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208568" y="-23895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Скругленный 3"/>
          <p:cNvSpPr/>
          <p:nvPr/>
        </p:nvSpPr>
        <p:spPr>
          <a:xfrm>
            <a:off x="983432" y="116632"/>
            <a:ext cx="7560120" cy="6624736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9" name="Рисунок 1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010" y="501091"/>
            <a:ext cx="1800000" cy="180000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009" y="2615060"/>
            <a:ext cx="1800000" cy="180000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311" y="4759917"/>
            <a:ext cx="1800000" cy="180000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4" y="501091"/>
            <a:ext cx="1800000" cy="180000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4" y="2529000"/>
            <a:ext cx="1800000" cy="1800000"/>
          </a:xfrm>
          <a:prstGeom prst="rect">
            <a:avLst/>
          </a:prstGeom>
        </p:spPr>
      </p:pic>
      <p:pic>
        <p:nvPicPr>
          <p:cNvPr id="130" name="Рисунок 12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734" l="0" r="899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2762"/>
          <a:stretch>
            <a:fillRect/>
          </a:stretch>
        </p:blipFill>
        <p:spPr>
          <a:xfrm>
            <a:off x="4059024" y="2731713"/>
            <a:ext cx="1435294" cy="1504950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734" l="0" r="899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2762"/>
          <a:stretch>
            <a:fillRect/>
          </a:stretch>
        </p:blipFill>
        <p:spPr>
          <a:xfrm>
            <a:off x="4058890" y="637630"/>
            <a:ext cx="1435294" cy="150495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734" l="0" r="899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2762"/>
          <a:stretch>
            <a:fillRect/>
          </a:stretch>
        </p:blipFill>
        <p:spPr>
          <a:xfrm>
            <a:off x="6321555" y="4948071"/>
            <a:ext cx="1435294" cy="1504950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734" l="0" r="899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2762"/>
          <a:stretch>
            <a:fillRect/>
          </a:stretch>
        </p:blipFill>
        <p:spPr>
          <a:xfrm>
            <a:off x="1783362" y="4907442"/>
            <a:ext cx="1435294" cy="1504950"/>
          </a:xfrm>
          <a:prstGeom prst="rect">
            <a:avLst/>
          </a:prstGeom>
        </p:spPr>
      </p:pic>
      <p:grpSp>
        <p:nvGrpSpPr>
          <p:cNvPr id="128" name="Группа 127"/>
          <p:cNvGrpSpPr/>
          <p:nvPr/>
        </p:nvGrpSpPr>
        <p:grpSpPr>
          <a:xfrm>
            <a:off x="6012056" y="4721031"/>
            <a:ext cx="1944216" cy="1910677"/>
            <a:chOff x="-871316" y="5589919"/>
            <a:chExt cx="1944216" cy="1910677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-871316" y="5589919"/>
              <a:ext cx="1944216" cy="1877773"/>
            </a:xfrm>
            <a:prstGeom prst="roundRect">
              <a:avLst/>
            </a:prstGeom>
            <a:solidFill>
              <a:srgbClr val="B1E3ED"/>
            </a:solidFill>
            <a:ln w="952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72361" y="5700596"/>
              <a:ext cx="1800000" cy="1800000"/>
            </a:xfrm>
            <a:prstGeom prst="rect">
              <a:avLst/>
            </a:prstGeom>
          </p:spPr>
        </p:pic>
      </p:grpSp>
      <p:grpSp>
        <p:nvGrpSpPr>
          <p:cNvPr id="31" name="Группа 30"/>
          <p:cNvGrpSpPr/>
          <p:nvPr/>
        </p:nvGrpSpPr>
        <p:grpSpPr>
          <a:xfrm>
            <a:off x="3762838" y="4737484"/>
            <a:ext cx="1944216" cy="1877773"/>
            <a:chOff x="-2915852" y="5550113"/>
            <a:chExt cx="1944216" cy="1877773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-2915852" y="5550113"/>
              <a:ext cx="1944216" cy="1877773"/>
            </a:xfrm>
            <a:prstGeom prst="roundRect">
              <a:avLst/>
            </a:prstGeom>
            <a:solidFill>
              <a:srgbClr val="B1E3ED"/>
            </a:solidFill>
            <a:ln w="952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843744" y="5613175"/>
              <a:ext cx="1800000" cy="1800000"/>
            </a:xfrm>
            <a:prstGeom prst="rect">
              <a:avLst/>
            </a:prstGeom>
          </p:spPr>
        </p:pic>
      </p:grpSp>
      <p:grpSp>
        <p:nvGrpSpPr>
          <p:cNvPr id="30" name="Группа 29"/>
          <p:cNvGrpSpPr/>
          <p:nvPr/>
        </p:nvGrpSpPr>
        <p:grpSpPr>
          <a:xfrm>
            <a:off x="1458582" y="4698598"/>
            <a:ext cx="1944216" cy="1877773"/>
            <a:chOff x="-844469" y="3505146"/>
            <a:chExt cx="1944216" cy="1877773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-844469" y="3505146"/>
              <a:ext cx="1944216" cy="1877773"/>
            </a:xfrm>
            <a:prstGeom prst="roundRect">
              <a:avLst/>
            </a:prstGeom>
            <a:solidFill>
              <a:srgbClr val="B1E3ED"/>
            </a:solidFill>
            <a:ln w="952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99208" y="3544032"/>
              <a:ext cx="1800000" cy="1800000"/>
            </a:xfrm>
            <a:prstGeom prst="rect">
              <a:avLst/>
            </a:prstGeom>
          </p:spPr>
        </p:pic>
      </p:grpSp>
      <p:grpSp>
        <p:nvGrpSpPr>
          <p:cNvPr id="29" name="Группа 28"/>
          <p:cNvGrpSpPr/>
          <p:nvPr/>
        </p:nvGrpSpPr>
        <p:grpSpPr>
          <a:xfrm>
            <a:off x="6038882" y="2545302"/>
            <a:ext cx="1972428" cy="1877773"/>
            <a:chOff x="-2915852" y="3470595"/>
            <a:chExt cx="1972428" cy="1877773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-2915852" y="3470595"/>
              <a:ext cx="1944216" cy="1877773"/>
            </a:xfrm>
            <a:prstGeom prst="roundRect">
              <a:avLst/>
            </a:prstGeom>
            <a:solidFill>
              <a:srgbClr val="B1E3ED"/>
            </a:solidFill>
            <a:ln w="952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743424" y="3509481"/>
              <a:ext cx="1800000" cy="1800000"/>
            </a:xfrm>
            <a:prstGeom prst="rect">
              <a:avLst/>
            </a:prstGeom>
          </p:spPr>
        </p:pic>
      </p:grpSp>
      <p:grpSp>
        <p:nvGrpSpPr>
          <p:cNvPr id="28" name="Группа 27"/>
          <p:cNvGrpSpPr/>
          <p:nvPr/>
        </p:nvGrpSpPr>
        <p:grpSpPr>
          <a:xfrm>
            <a:off x="3762838" y="2537287"/>
            <a:ext cx="1944216" cy="1877773"/>
            <a:chOff x="-844469" y="1412775"/>
            <a:chExt cx="1944216" cy="1877773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-844469" y="1412775"/>
              <a:ext cx="1944216" cy="1877773"/>
            </a:xfrm>
            <a:prstGeom prst="roundRect">
              <a:avLst/>
            </a:prstGeom>
            <a:solidFill>
              <a:srgbClr val="B1E3ED"/>
            </a:solidFill>
            <a:ln w="952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92361" y="1631661"/>
              <a:ext cx="1440000" cy="1440000"/>
            </a:xfrm>
            <a:prstGeom prst="rect">
              <a:avLst/>
            </a:prstGeom>
          </p:spPr>
        </p:pic>
      </p:grpSp>
      <p:grpSp>
        <p:nvGrpSpPr>
          <p:cNvPr id="27" name="Группа 26"/>
          <p:cNvGrpSpPr/>
          <p:nvPr/>
        </p:nvGrpSpPr>
        <p:grpSpPr>
          <a:xfrm>
            <a:off x="1503843" y="2537288"/>
            <a:ext cx="1944216" cy="1877773"/>
            <a:chOff x="-2815532" y="1412776"/>
            <a:chExt cx="1944216" cy="1877773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-2815532" y="1412776"/>
              <a:ext cx="1944216" cy="1877773"/>
            </a:xfrm>
            <a:prstGeom prst="roundRect">
              <a:avLst/>
            </a:prstGeom>
            <a:solidFill>
              <a:srgbClr val="B1E3ED"/>
            </a:solidFill>
            <a:ln w="952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743424" y="1490549"/>
              <a:ext cx="1800000" cy="1800000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>
          <a:xfrm>
            <a:off x="6067094" y="423316"/>
            <a:ext cx="1944216" cy="1877773"/>
            <a:chOff x="-2760494" y="-464997"/>
            <a:chExt cx="1944216" cy="1877773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-2760494" y="-464997"/>
              <a:ext cx="1944216" cy="1877773"/>
            </a:xfrm>
            <a:prstGeom prst="roundRect">
              <a:avLst/>
            </a:prstGeom>
            <a:solidFill>
              <a:srgbClr val="B1E3ED"/>
            </a:solidFill>
            <a:ln w="952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43424" y="-426111"/>
              <a:ext cx="1400000" cy="1800000"/>
            </a:xfrm>
            <a:prstGeom prst="rect">
              <a:avLst/>
            </a:prstGeom>
          </p:spPr>
        </p:pic>
      </p:grpSp>
      <p:grpSp>
        <p:nvGrpSpPr>
          <p:cNvPr id="25" name="Группа 24"/>
          <p:cNvGrpSpPr/>
          <p:nvPr/>
        </p:nvGrpSpPr>
        <p:grpSpPr>
          <a:xfrm>
            <a:off x="3762838" y="423317"/>
            <a:ext cx="1944216" cy="1877773"/>
            <a:chOff x="-580434" y="-464997"/>
            <a:chExt cx="1944216" cy="1877773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-580434" y="-464997"/>
              <a:ext cx="1944216" cy="1877773"/>
            </a:xfrm>
            <a:prstGeom prst="roundRect">
              <a:avLst/>
            </a:prstGeom>
            <a:solidFill>
              <a:srgbClr val="B1E3ED"/>
            </a:solidFill>
            <a:ln w="952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02212" y="-387224"/>
              <a:ext cx="1787772" cy="1800000"/>
            </a:xfrm>
            <a:prstGeom prst="rect">
              <a:avLst/>
            </a:prstGeom>
          </p:spPr>
        </p:pic>
      </p:grpSp>
      <p:grpSp>
        <p:nvGrpSpPr>
          <p:cNvPr id="24" name="Группа 23"/>
          <p:cNvGrpSpPr/>
          <p:nvPr/>
        </p:nvGrpSpPr>
        <p:grpSpPr>
          <a:xfrm>
            <a:off x="1458582" y="423318"/>
            <a:ext cx="1944216" cy="1877773"/>
            <a:chOff x="5303552" y="2786857"/>
            <a:chExt cx="1944216" cy="1877773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5303552" y="2786857"/>
              <a:ext cx="1944216" cy="1877773"/>
            </a:xfrm>
            <a:prstGeom prst="roundRect">
              <a:avLst/>
            </a:prstGeom>
            <a:solidFill>
              <a:srgbClr val="B1E3ED"/>
            </a:solidFill>
            <a:ln w="952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23090">
              <a:off x="5303552" y="3314894"/>
              <a:ext cx="1800000" cy="877500"/>
            </a:xfrm>
            <a:prstGeom prst="rect">
              <a:avLst/>
            </a:prstGeom>
          </p:spPr>
        </p:pic>
      </p:grpSp>
      <p:pic>
        <p:nvPicPr>
          <p:cNvPr id="160" name="Picture 159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636000" y="2498725"/>
            <a:ext cx="3267075" cy="3448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Произвольный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yanag</cp:lastModifiedBy>
  <cp:revision>17</cp:revision>
  <dcterms:created xsi:type="dcterms:W3CDTF">2024-07-02T21:53:47Z</dcterms:created>
  <dcterms:modified xsi:type="dcterms:W3CDTF">2024-07-02T21:54:01Z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449B5F3E108648A8B15C1AC7F1BDA7A8_12</vt:lpwstr>
  </property>
  <property fmtid="{D5CDD505-2E9C-101B-9397-08002B2CF9AE}" pid="3" name="KSOProductBuildVer">
    <vt:lpwstr>1033-12.2.0.17119</vt:lpwstr>
  </property>
</Properties>
</file>