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3084909" y="376081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5206871" y="376081"/>
            <a:ext cx="1785821" cy="1661161"/>
            <a:chOff x="6866832" y="321443"/>
            <a:chExt cx="17428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332" y="354086"/>
              <a:ext cx="1740338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5786646" y="2439283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74FAFF-B15C-51DF-BF0A-C208AC0641A4}"/>
              </a:ext>
            </a:extLst>
          </p:cNvPr>
          <p:cNvGrpSpPr/>
          <p:nvPr/>
        </p:nvGrpSpPr>
        <p:grpSpPr>
          <a:xfrm>
            <a:off x="10036458" y="2439284"/>
            <a:ext cx="1783259" cy="1684784"/>
            <a:chOff x="4065698" y="2420737"/>
            <a:chExt cx="1783259" cy="16847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292BB92-7D74-AC3D-C6B5-14B4DCA5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5698" y="2420737"/>
              <a:ext cx="1783259" cy="16704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F66D336-78CD-06D9-7F7A-552B5F56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259" y="2505321"/>
              <a:ext cx="1600200" cy="16002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9366273" y="334166"/>
            <a:ext cx="1821054" cy="1864358"/>
            <a:chOff x="3963111" y="2272826"/>
            <a:chExt cx="1970708" cy="18643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792" y="2272826"/>
              <a:ext cx="1864358" cy="186435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691287" y="4493855"/>
            <a:ext cx="1821054" cy="1670449"/>
            <a:chOff x="9846733" y="2316153"/>
            <a:chExt cx="1821054" cy="167044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722" y="2529829"/>
              <a:ext cx="1710825" cy="142045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7301372" y="392399"/>
            <a:ext cx="1783259" cy="1647025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0" t="5562" r="8696" b="4642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D5F4C39-2AAD-2DE0-1C5C-0938367B768B}"/>
              </a:ext>
            </a:extLst>
          </p:cNvPr>
          <p:cNvGrpSpPr/>
          <p:nvPr/>
        </p:nvGrpSpPr>
        <p:grpSpPr>
          <a:xfrm>
            <a:off x="7962880" y="2460269"/>
            <a:ext cx="1843721" cy="1661160"/>
            <a:chOff x="7912241" y="2457311"/>
            <a:chExt cx="1843721" cy="16611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C668B9-E80E-D289-F701-9A296D770E85}"/>
                </a:ext>
              </a:extLst>
            </p:cNvPr>
            <p:cNvSpPr/>
            <p:nvPr/>
          </p:nvSpPr>
          <p:spPr>
            <a:xfrm>
              <a:off x="7912241" y="2457311"/>
              <a:ext cx="1843721" cy="1661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8FD3838-9200-BBFC-1950-4470D04B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531" y="2550355"/>
              <a:ext cx="1515759" cy="153007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3658996" y="2403117"/>
            <a:ext cx="1853345" cy="1803121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FC9636BC-485F-593C-FF2D-CCBA15A9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72" y="1306528"/>
            <a:ext cx="4264177" cy="4264177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427" y="2209800"/>
            <a:ext cx="2209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8</cp:revision>
  <dcterms:created xsi:type="dcterms:W3CDTF">2024-07-31T20:31:27Z</dcterms:created>
  <dcterms:modified xsi:type="dcterms:W3CDTF">2024-08-05T08:04:20Z</dcterms:modified>
</cp:coreProperties>
</file>