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0377" y="4953000"/>
            <a:ext cx="1151623" cy="1447800"/>
            <a:chOff x="2048777" y="4724400"/>
            <a:chExt cx="1151623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8777" y="4970447"/>
              <a:ext cx="1080735" cy="867802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546" y="5098711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66" y="335280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796611" y="4889577"/>
            <a:ext cx="1334701" cy="1447800"/>
            <a:chOff x="1792074" y="3352800"/>
            <a:chExt cx="133470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2074" y="3389445"/>
              <a:ext cx="1334701" cy="1334701"/>
            </a:xfrm>
            <a:prstGeom prst="rect">
              <a:avLst/>
            </a:prstGeom>
            <a:noFill/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F996D4D-5338-1E2E-DC90-798AF3C74EA8}"/>
              </a:ext>
            </a:extLst>
          </p:cNvPr>
          <p:cNvGrpSpPr/>
          <p:nvPr/>
        </p:nvGrpSpPr>
        <p:grpSpPr>
          <a:xfrm>
            <a:off x="5803765" y="3342636"/>
            <a:ext cx="1226457" cy="1447800"/>
            <a:chOff x="3790444" y="1720445"/>
            <a:chExt cx="1226457" cy="1447800"/>
          </a:xfrm>
        </p:grpSpPr>
        <p:sp>
          <p:nvSpPr>
            <p:cNvPr id="19" name="Пятиугольник 23">
              <a:extLst>
                <a:ext uri="{FF2B5EF4-FFF2-40B4-BE49-F238E27FC236}">
                  <a16:creationId xmlns:a16="http://schemas.microsoft.com/office/drawing/2014/main" id="{47452D4D-F5A7-CCAE-D677-3C672D1B1CC5}"/>
                </a:ext>
              </a:extLst>
            </p:cNvPr>
            <p:cNvSpPr/>
            <p:nvPr/>
          </p:nvSpPr>
          <p:spPr>
            <a:xfrm rot="5400000">
              <a:off x="3638044" y="1872845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ваза, Предметная фотография, орнамент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1E31BC3E-4E9A-3375-DA90-B1C41973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44" y="1760297"/>
              <a:ext cx="1226457" cy="122645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91A8FCF-B561-9736-9CA2-954CEC903584}"/>
              </a:ext>
            </a:extLst>
          </p:cNvPr>
          <p:cNvGrpSpPr/>
          <p:nvPr/>
        </p:nvGrpSpPr>
        <p:grpSpPr>
          <a:xfrm>
            <a:off x="9043332" y="4805587"/>
            <a:ext cx="1143000" cy="1447800"/>
            <a:chOff x="10401672" y="5098711"/>
            <a:chExt cx="1143000" cy="1447800"/>
          </a:xfrm>
        </p:grpSpPr>
        <p:sp>
          <p:nvSpPr>
            <p:cNvPr id="15" name="Пятиугольник 3">
              <a:extLst>
                <a:ext uri="{FF2B5EF4-FFF2-40B4-BE49-F238E27FC236}">
                  <a16:creationId xmlns:a16="http://schemas.microsoft.com/office/drawing/2014/main" id="{DE1FA505-BF51-E207-6558-3F6D6EAAD372}"/>
                </a:ext>
              </a:extLst>
            </p:cNvPr>
            <p:cNvSpPr/>
            <p:nvPr/>
          </p:nvSpPr>
          <p:spPr>
            <a:xfrm rot="4671513">
              <a:off x="10249272" y="5251111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2DEC6B9-E80D-79F1-662B-A67FBC07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444">
              <a:off x="10474662" y="5238299"/>
              <a:ext cx="1029481" cy="103929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57" y="-1027047"/>
            <a:ext cx="6858000" cy="6858000"/>
          </a:xfrm>
          <a:prstGeom prst="rect">
            <a:avLst/>
          </a:prstGeom>
        </p:spPr>
      </p:pic>
      <p:pic>
        <p:nvPicPr>
          <p:cNvPr id="3083" name="Picture 30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38" y="1778346"/>
            <a:ext cx="1905000" cy="3038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0375 -0.3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00625 -0.5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BF5509-92BB-46B6-B7BF-16B66DDE12E7}"/>
</file>

<file path=customXml/itemProps2.xml><?xml version="1.0" encoding="utf-8"?>
<ds:datastoreItem xmlns:ds="http://schemas.openxmlformats.org/officeDocument/2006/customXml" ds:itemID="{B0F47C6D-87B4-4046-A6B1-36C994D2D31B}"/>
</file>

<file path=customXml/itemProps3.xml><?xml version="1.0" encoding="utf-8"?>
<ds:datastoreItem xmlns:ds="http://schemas.openxmlformats.org/officeDocument/2006/customXml" ds:itemID="{F57591DC-E9B8-4B8E-B04C-A297D5C2340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2024-04-15T10:57:00Z</dcterms:created>
  <dcterms:modified xsi:type="dcterms:W3CDTF">2024-12-12T11:10:59Z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