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DBF685-CCB3-81ED-421B-7F90C3D85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5" y="631640"/>
            <a:ext cx="5789967" cy="5311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FBA0-6697-AF10-A1CE-D28DED50B9C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47440"/>
            <a:ext cx="956176" cy="943119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4605" y="4314190"/>
            <a:ext cx="2543175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2024-04-16T18:51:00Z</dcterms:created>
  <dcterms:modified xsi:type="dcterms:W3CDTF">2024-11-12T14:54:15Z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