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/>
  </p:normalViewPr>
  <p:slideViewPr>
    <p:cSldViewPr snapToGrid="0" showGuides="1">
      <p:cViewPr varScale="1">
        <p:scale>
          <a:sx n="102" d="100"/>
          <a:sy n="102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DA273-F234-074B-B0EC-F2D90CAC598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мультфильм, детская площадка, в помещении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"/>
            <a:ext cx="12192000" cy="69668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56575" y="4314207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6576" y="2691593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6577" y="1088826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3198409" y="2539585"/>
            <a:ext cx="1564974" cy="163422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243966" y="1160442"/>
            <a:ext cx="1297901" cy="124584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349" y="2855795"/>
            <a:ext cx="1075633" cy="107563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118" y="2865568"/>
            <a:ext cx="1075633" cy="107563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329" y="2836357"/>
            <a:ext cx="1075633" cy="1075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040" y="2827105"/>
            <a:ext cx="1075633" cy="10756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8750111" y="2586272"/>
            <a:ext cx="1564974" cy="163422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383" y="2574758"/>
            <a:ext cx="1564974" cy="163422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571" y="2839073"/>
            <a:ext cx="1075633" cy="107563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830" y="2827105"/>
            <a:ext cx="1075632" cy="10756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86" y="1187275"/>
            <a:ext cx="1143918" cy="116646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5081" y="4412842"/>
            <a:ext cx="1173731" cy="117373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63" y="4406050"/>
            <a:ext cx="1179292" cy="117929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9415" y="4401103"/>
            <a:ext cx="1179292" cy="117929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6165370" y="1128256"/>
            <a:ext cx="1297901" cy="124584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8101160" y="1128256"/>
            <a:ext cx="1297901" cy="124584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10002416" y="1108290"/>
            <a:ext cx="1297901" cy="124584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8667" y="4415477"/>
            <a:ext cx="1179292" cy="11792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4C63C40-55F3-42B9-B31F-B35A163C7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284" y="1246460"/>
            <a:ext cx="1048098" cy="104809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FDC475-60E8-0D7D-058D-1941E1032C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2286" y="4492042"/>
            <a:ext cx="1015330" cy="10153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4C1C29-45D4-13D3-1234-C28A17F814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6731" y="1240562"/>
            <a:ext cx="1048098" cy="104809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8585D98-3E17-3697-DB1E-346B593EB3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90" y="1240562"/>
            <a:ext cx="1048098" cy="104809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DFA2427-B1AA-58E0-93EA-21904CE88C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7249" y="1240562"/>
            <a:ext cx="1048098" cy="104809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226923D-1857-95B1-2147-8ADB7633B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508" y="1240562"/>
            <a:ext cx="1048098" cy="104809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27780F-A5F3-CEB1-9F00-05245F113F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6118" y="4506658"/>
            <a:ext cx="1015330" cy="10153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45224CA-5BD5-7682-8558-65FEA2AA9C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1770" y="4507470"/>
            <a:ext cx="1015330" cy="10153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430017-5599-B950-93CF-7FF734E5C7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1022" y="4492042"/>
            <a:ext cx="1015330" cy="1015330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40" y="2651760"/>
            <a:ext cx="29527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10</cp:revision>
  <dcterms:created xsi:type="dcterms:W3CDTF">2024-03-28T10:14:00Z</dcterms:created>
  <dcterms:modified xsi:type="dcterms:W3CDTF">2024-10-21T13:45:34Z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2AE294B741F14281BAEE05B49D6A6C28_12</vt:lpwstr>
  </property>
  <property fmtid="{D5CDD505-2E9C-101B-9397-08002B2CF9AE}" pid="3" name="KSOProductBuildVer">
    <vt:lpwstr>1033-12.2.0.17119</vt:lpwstr>
  </property>
</Properties>
</file>