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050E4-EAC4-4068-9D0C-7F1137597C2E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E25EA-EB76-4918-B4CE-6DFBCAD80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0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E25EA-EB76-4918-B4CE-6DFBCAD809F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721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8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3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6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5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3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1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1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5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8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1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797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1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microsoft.com/office/2007/relationships/hdphoto" Target="../media/hdphoto1.wdp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0"/>
            <a:ext cx="12192000" cy="6858000"/>
          </a:xfrm>
          <a:prstGeom prst="rect">
            <a:avLst/>
          </a:prstGeom>
        </p:spPr>
      </p:pic>
      <p:sp>
        <p:nvSpPr>
          <p:cNvPr id="7" name="подложкаааапрям вверх Скругленный прямоугольник 6"/>
          <p:cNvSpPr/>
          <p:nvPr/>
        </p:nvSpPr>
        <p:spPr>
          <a:xfrm>
            <a:off x="1890397" y="1307607"/>
            <a:ext cx="6317236" cy="3435287"/>
          </a:xfrm>
          <a:prstGeom prst="roundRect">
            <a:avLst>
              <a:gd name="adj" fmla="val 1466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GJLFHJR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8" y="5822251"/>
            <a:ext cx="1034715" cy="962905"/>
          </a:xfrm>
          <a:prstGeom prst="rect">
            <a:avLst/>
          </a:prstGeom>
        </p:spPr>
      </p:pic>
      <p:grpSp>
        <p:nvGrpSpPr>
          <p:cNvPr id="47" name="Группа 46"/>
          <p:cNvGrpSpPr/>
          <p:nvPr/>
        </p:nvGrpSpPr>
        <p:grpSpPr>
          <a:xfrm>
            <a:off x="2593781" y="2120275"/>
            <a:ext cx="1926293" cy="2050418"/>
            <a:chOff x="7175258" y="419706"/>
            <a:chExt cx="2144218" cy="2212497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5258" y="487985"/>
              <a:ext cx="2144218" cy="2144218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19288">
              <a:off x="7452811" y="533125"/>
              <a:ext cx="881506" cy="888085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1871">
              <a:off x="8269537" y="419706"/>
              <a:ext cx="881506" cy="888085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248" y="487985"/>
              <a:ext cx="881506" cy="888085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81970" flipH="1">
              <a:off x="7828314" y="660117"/>
              <a:ext cx="822601" cy="816508"/>
            </a:xfrm>
            <a:prstGeom prst="rect">
              <a:avLst/>
            </a:prstGeom>
          </p:spPr>
        </p:pic>
      </p:grpSp>
      <p:pic>
        <p:nvPicPr>
          <p:cNvPr id="48" name="Рисунок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385" y="2162562"/>
            <a:ext cx="1926293" cy="2003990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 rot="16350956">
            <a:off x="5855609" y="1708831"/>
            <a:ext cx="948106" cy="125415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2394247" y="1859100"/>
            <a:ext cx="2307964" cy="2307964"/>
            <a:chOff x="5052927" y="1892246"/>
            <a:chExt cx="2307964" cy="2307964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2927" y="1892246"/>
              <a:ext cx="2307964" cy="2307964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779" y="2502711"/>
              <a:ext cx="1157642" cy="1157642"/>
            </a:xfrm>
            <a:prstGeom prst="rect">
              <a:avLst/>
            </a:prstGeom>
          </p:spPr>
        </p:pic>
      </p:grpSp>
      <p:pic>
        <p:nvPicPr>
          <p:cNvPr id="64" name="Рисунок 6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585" y="1859100"/>
            <a:ext cx="2319143" cy="2319143"/>
          </a:xfrm>
          <a:prstGeom prst="rect">
            <a:avLst/>
          </a:prstGeom>
        </p:spPr>
      </p:pic>
      <p:sp>
        <p:nvSpPr>
          <p:cNvPr id="77" name="Овал 76"/>
          <p:cNvSpPr/>
          <p:nvPr/>
        </p:nvSpPr>
        <p:spPr>
          <a:xfrm>
            <a:off x="5400045" y="2264920"/>
            <a:ext cx="1872995" cy="155972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981" y="816418"/>
            <a:ext cx="2424870" cy="2424870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C679E8AC-AD3D-88A3-A3DB-9F2A52A120CE}"/>
              </a:ext>
            </a:extLst>
          </p:cNvPr>
          <p:cNvGrpSpPr/>
          <p:nvPr/>
        </p:nvGrpSpPr>
        <p:grpSpPr>
          <a:xfrm>
            <a:off x="2153170" y="1599062"/>
            <a:ext cx="2852376" cy="2852376"/>
            <a:chOff x="2153170" y="1599062"/>
            <a:chExt cx="2852376" cy="2852376"/>
          </a:xfrm>
        </p:grpSpPr>
        <p:pic>
          <p:nvPicPr>
            <p:cNvPr id="17" name="Рисунок 16" descr="Изображение выглядит как снимок экрана, багет, дизайн, рамка&#10;&#10;Автоматически созданное описание">
              <a:extLst>
                <a:ext uri="{FF2B5EF4-FFF2-40B4-BE49-F238E27FC236}">
                  <a16:creationId xmlns:a16="http://schemas.microsoft.com/office/drawing/2014/main" id="{9E4E3627-98C1-24FA-85DD-2F2D076D1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3170" y="1599062"/>
              <a:ext cx="2852376" cy="2852376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колесо, транспортное средство, спортивный автомобиль, Наземный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61EF7728-1CF2-DDE9-DCBE-A1BFB291F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193" y="2563354"/>
              <a:ext cx="1157643" cy="1157643"/>
            </a:xfrm>
            <a:prstGeom prst="rect">
              <a:avLst/>
            </a:prstGeom>
          </p:spPr>
        </p:pic>
      </p:grpSp>
      <p:pic>
        <p:nvPicPr>
          <p:cNvPr id="22" name="Рисунок 21" descr="Изображение выглядит как снимок экрана, багет, дизайн, рамка&#10;&#10;Автоматически созданное описание">
            <a:extLst>
              <a:ext uri="{FF2B5EF4-FFF2-40B4-BE49-F238E27FC236}">
                <a16:creationId xmlns:a16="http://schemas.microsoft.com/office/drawing/2014/main" id="{3C363F37-9387-FA8B-24EF-ED26D3B861B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377" y="1586894"/>
            <a:ext cx="2852376" cy="2852376"/>
          </a:xfrm>
          <a:prstGeom prst="rect">
            <a:avLst/>
          </a:prstGeom>
        </p:spPr>
      </p:pic>
      <p:sp>
        <p:nvSpPr>
          <p:cNvPr id="78" name="Овал 77"/>
          <p:cNvSpPr/>
          <p:nvPr/>
        </p:nvSpPr>
        <p:spPr>
          <a:xfrm>
            <a:off x="5670760" y="2405168"/>
            <a:ext cx="1565736" cy="124125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6685F27-A1C0-E0B1-1DB1-3774C226063D}"/>
              </a:ext>
            </a:extLst>
          </p:cNvPr>
          <p:cNvGrpSpPr/>
          <p:nvPr/>
        </p:nvGrpSpPr>
        <p:grpSpPr>
          <a:xfrm>
            <a:off x="1950104" y="1544885"/>
            <a:ext cx="3007133" cy="2873774"/>
            <a:chOff x="1950104" y="1544885"/>
            <a:chExt cx="3007133" cy="2873774"/>
          </a:xfrm>
        </p:grpSpPr>
        <p:pic>
          <p:nvPicPr>
            <p:cNvPr id="25" name="Рисунок 24" descr="Изображение выглядит как млекопитающее, зарисо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D520C6F-DE18-E264-47F8-7F38137B8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50104" y="1544885"/>
              <a:ext cx="2835875" cy="2835875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A3E13382-34D8-19FA-A164-717650313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7836" y="2869258"/>
              <a:ext cx="1549401" cy="1549401"/>
            </a:xfrm>
            <a:prstGeom prst="rect">
              <a:avLst/>
            </a:prstGeom>
          </p:spPr>
        </p:pic>
      </p:grpSp>
      <p:pic>
        <p:nvPicPr>
          <p:cNvPr id="27" name="Рисунок 26" descr="Изображение выглядит как млекопитающее, зарисо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4CFE833-6D1A-37D6-026A-89BBAB2C9D1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89498" y="1596221"/>
            <a:ext cx="2835875" cy="2835875"/>
          </a:xfrm>
          <a:prstGeom prst="rect">
            <a:avLst/>
          </a:prstGeom>
        </p:spPr>
      </p:pic>
      <p:sp>
        <p:nvSpPr>
          <p:cNvPr id="71" name="Овал 70"/>
          <p:cNvSpPr/>
          <p:nvPr/>
        </p:nvSpPr>
        <p:spPr>
          <a:xfrm>
            <a:off x="6319844" y="3207031"/>
            <a:ext cx="1202463" cy="993239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1" y="1900557"/>
            <a:ext cx="2122334" cy="2526545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2560225" y="1911270"/>
            <a:ext cx="2122334" cy="2526545"/>
            <a:chOff x="1665293" y="2069106"/>
            <a:chExt cx="2122334" cy="2526545"/>
          </a:xfrm>
        </p:grpSpPr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5293" y="2069106"/>
              <a:ext cx="2122334" cy="2526545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91" y="2224931"/>
              <a:ext cx="1235359" cy="1235359"/>
            </a:xfrm>
            <a:prstGeom prst="rect">
              <a:avLst/>
            </a:prstGeom>
          </p:spPr>
        </p:pic>
      </p:grpSp>
      <p:sp>
        <p:nvSpPr>
          <p:cNvPr id="57" name="Овал 56"/>
          <p:cNvSpPr/>
          <p:nvPr/>
        </p:nvSpPr>
        <p:spPr>
          <a:xfrm rot="689764">
            <a:off x="6004673" y="2088834"/>
            <a:ext cx="1157551" cy="1168849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3" name="Рисунок 32" descr="Изображение выглядит как контейнер, корзина, Корзина для хранения, плетеный&#10;&#10;Автоматически созданное описание">
            <a:extLst>
              <a:ext uri="{FF2B5EF4-FFF2-40B4-BE49-F238E27FC236}">
                <a16:creationId xmlns:a16="http://schemas.microsoft.com/office/drawing/2014/main" id="{57961C7D-1A71-F17D-85BA-3F5757254D9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027" y="2113847"/>
            <a:ext cx="2314609" cy="2314609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EEAE8964-FEE1-6DAD-A847-555B0798ABC8}"/>
              </a:ext>
            </a:extLst>
          </p:cNvPr>
          <p:cNvGrpSpPr/>
          <p:nvPr/>
        </p:nvGrpSpPr>
        <p:grpSpPr>
          <a:xfrm>
            <a:off x="2473633" y="2033522"/>
            <a:ext cx="2314609" cy="2314609"/>
            <a:chOff x="2473633" y="2033522"/>
            <a:chExt cx="2314609" cy="2314609"/>
          </a:xfrm>
        </p:grpSpPr>
        <p:pic>
          <p:nvPicPr>
            <p:cNvPr id="32" name="Рисунок 31" descr="Изображение выглядит как контейнер, корзина, Корзина для хранения, плете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25DF46BD-3D09-1410-F4D7-E78AB3602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3633" y="2033522"/>
              <a:ext cx="2314609" cy="2314609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фрукт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6AA5960F-8BED-163C-CD48-A17664D37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930192" y="2326201"/>
              <a:ext cx="1252247" cy="1252247"/>
            </a:xfrm>
            <a:prstGeom prst="rect">
              <a:avLst/>
            </a:prstGeom>
          </p:spPr>
        </p:pic>
      </p:grpSp>
      <p:sp>
        <p:nvSpPr>
          <p:cNvPr id="55" name="Овал 54"/>
          <p:cNvSpPr/>
          <p:nvPr/>
        </p:nvSpPr>
        <p:spPr>
          <a:xfrm>
            <a:off x="5696340" y="2486819"/>
            <a:ext cx="1688635" cy="933899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695" y="2092686"/>
            <a:ext cx="2195294" cy="2195294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2453278" y="2092686"/>
            <a:ext cx="2195294" cy="2195294"/>
            <a:chOff x="1487554" y="2096999"/>
            <a:chExt cx="2195294" cy="2195294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554" y="2096999"/>
              <a:ext cx="2195294" cy="2195294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1859196" y="2619946"/>
              <a:ext cx="715944" cy="541934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1782312" y="3349593"/>
              <a:ext cx="715944" cy="541934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2760520" y="3334362"/>
              <a:ext cx="715944" cy="541934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2672416" y="2619946"/>
              <a:ext cx="715944" cy="541934"/>
            </a:xfrm>
            <a:prstGeom prst="rect">
              <a:avLst/>
            </a:prstGeom>
          </p:spPr>
        </p:pic>
      </p:grpSp>
      <p:sp>
        <p:nvSpPr>
          <p:cNvPr id="58" name="Овал 57"/>
          <p:cNvSpPr/>
          <p:nvPr/>
        </p:nvSpPr>
        <p:spPr>
          <a:xfrm>
            <a:off x="5653268" y="2230948"/>
            <a:ext cx="1977743" cy="1962020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8" name="Рисунок 37" descr="Изображение выглядит как Предметы сервировки, кофейная чашка, посуда, кухонные принадлежности&#10;&#10;Автоматически созданное описание">
            <a:extLst>
              <a:ext uri="{FF2B5EF4-FFF2-40B4-BE49-F238E27FC236}">
                <a16:creationId xmlns:a16="http://schemas.microsoft.com/office/drawing/2014/main" id="{39B6224B-25B9-E0B9-A693-36A1DB439D5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678" y="2070167"/>
            <a:ext cx="2517328" cy="2517328"/>
          </a:xfrm>
          <a:prstGeom prst="rect">
            <a:avLst/>
          </a:prstGeom>
        </p:spPr>
      </p:pic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ECE584F9-C7B6-0494-459B-8D9575DF9D37}"/>
              </a:ext>
            </a:extLst>
          </p:cNvPr>
          <p:cNvGrpSpPr/>
          <p:nvPr/>
        </p:nvGrpSpPr>
        <p:grpSpPr>
          <a:xfrm>
            <a:off x="2403328" y="2034634"/>
            <a:ext cx="2517328" cy="2517328"/>
            <a:chOff x="2403328" y="2034634"/>
            <a:chExt cx="2517328" cy="2517328"/>
          </a:xfrm>
        </p:grpSpPr>
        <p:pic>
          <p:nvPicPr>
            <p:cNvPr id="37" name="Рисунок 36" descr="Изображение выглядит как Предметы сервировки, кофейная чашка, посуда, кухонные принадлежности&#10;&#10;Автоматически созданное описание">
              <a:extLst>
                <a:ext uri="{FF2B5EF4-FFF2-40B4-BE49-F238E27FC236}">
                  <a16:creationId xmlns:a16="http://schemas.microsoft.com/office/drawing/2014/main" id="{94F6D8A8-7DF9-4C54-5C2E-EDA9AA7A5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3328" y="2034634"/>
              <a:ext cx="2517328" cy="2517328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06506F18-ACA8-361C-B3A8-4C2ACF5BF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015" y="2983986"/>
              <a:ext cx="1131011" cy="1131011"/>
            </a:xfrm>
            <a:prstGeom prst="rect">
              <a:avLst/>
            </a:prstGeom>
          </p:spPr>
        </p:pic>
      </p:grpSp>
      <p:sp>
        <p:nvSpPr>
          <p:cNvPr id="79" name="Овал 78"/>
          <p:cNvSpPr/>
          <p:nvPr/>
        </p:nvSpPr>
        <p:spPr>
          <a:xfrm>
            <a:off x="5768267" y="2811757"/>
            <a:ext cx="1648789" cy="1379600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897" y="2086416"/>
            <a:ext cx="2341529" cy="2341529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2570249" y="2067095"/>
            <a:ext cx="2341529" cy="2341529"/>
            <a:chOff x="1602969" y="2152272"/>
            <a:chExt cx="2341529" cy="234152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2969" y="2152272"/>
              <a:ext cx="2341529" cy="2341529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3702" y="2995553"/>
              <a:ext cx="1080334" cy="1090637"/>
            </a:xfrm>
            <a:prstGeom prst="rect">
              <a:avLst/>
            </a:prstGeom>
          </p:spPr>
        </p:pic>
      </p:grpSp>
      <p:sp>
        <p:nvSpPr>
          <p:cNvPr id="67" name="Овал 66"/>
          <p:cNvSpPr/>
          <p:nvPr/>
        </p:nvSpPr>
        <p:spPr>
          <a:xfrm>
            <a:off x="6100588" y="2885572"/>
            <a:ext cx="1024266" cy="96730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10" name="Picture 209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660575" y="3582069"/>
            <a:ext cx="319087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7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82" grpId="0" animBg="1"/>
      <p:bldP spid="82" grpId="1" animBg="1"/>
      <p:bldP spid="77" grpId="0" animBg="1"/>
      <p:bldP spid="77" grpId="1" animBg="1"/>
      <p:bldP spid="78" grpId="0" animBg="1"/>
      <p:bldP spid="78" grpId="1" animBg="1"/>
      <p:bldP spid="71" grpId="0" animBg="1"/>
      <p:bldP spid="71" grpId="1" animBg="1"/>
      <p:bldP spid="57" grpId="0" animBg="1"/>
      <p:bldP spid="57" grpId="1" animBg="1"/>
      <p:bldP spid="55" grpId="0" animBg="1"/>
      <p:bldP spid="55" grpId="1" animBg="1"/>
      <p:bldP spid="58" grpId="0" animBg="1"/>
      <p:bldP spid="58" grpId="1" animBg="1"/>
      <p:bldP spid="79" grpId="0" animBg="1"/>
      <p:bldP spid="79" grpId="1" animBg="1"/>
      <p:bldP spid="67" grpId="0" animBg="1"/>
      <p:bldP spid="6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32</cp:revision>
  <dcterms:created xsi:type="dcterms:W3CDTF">2024-08-09T01:59:47Z</dcterms:created>
  <dcterms:modified xsi:type="dcterms:W3CDTF">2024-12-02T20:49:12Z</dcterms:modified>
</cp:coreProperties>
</file>