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202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slide" Target="slide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0B86E3-AB66-F85E-9956-05BF25CA3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0" y="3908597"/>
            <a:ext cx="968455" cy="9684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45D5F836-8900-55A1-6AD8-DCE231C2E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995" y="4844473"/>
            <a:ext cx="968455" cy="9684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CBDE979-BA05-5641-E448-CF00052B7D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9662" y="1582880"/>
            <a:ext cx="742522" cy="74252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27C4C8F-FBD8-B81E-F988-E527436877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1053" y="1618851"/>
            <a:ext cx="742522" cy="7425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53DB052-4839-0A8D-8A7B-FED38279EA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594" y="1607081"/>
            <a:ext cx="742522" cy="7425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804C7E2-E062-088A-89C7-28D344FAE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058" y="1589396"/>
            <a:ext cx="742522" cy="74252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97D2A92-0CB1-E597-0958-533901A70F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2778" y="1562938"/>
            <a:ext cx="742522" cy="74252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D65C5EF-757A-4286-C298-681275246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469" y="1598909"/>
            <a:ext cx="742522" cy="7425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564B9336-2A14-7FBD-C9BD-ABE115F0E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710" y="1587139"/>
            <a:ext cx="742522" cy="74252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983E33CE-4AD0-8084-E2E2-3CBDF3F4D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9474" y="1569454"/>
            <a:ext cx="742522" cy="74252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2DCDB4F-5247-483B-DD14-CBB7F5199E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861" y="1569454"/>
            <a:ext cx="742522" cy="74252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7711A28-5C02-754F-137D-39828B242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8007" y="1569454"/>
            <a:ext cx="742522" cy="742522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2330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2723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4686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5079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5471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5863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7827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8219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400973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204894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43" name="Рисунок 42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DFC9246-DFCE-E59D-C3B3-23D21AC6C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140" y="2490589"/>
            <a:ext cx="742522" cy="7425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3445A507-885E-E795-2E7D-A1B333FF87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96" y="2513141"/>
            <a:ext cx="742522" cy="74252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E9F1E76-B44E-F18F-7422-1FAFB1C34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630" y="2494877"/>
            <a:ext cx="742522" cy="74252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3F06F12-B2A1-2456-8872-1CCD8236F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169" y="2484485"/>
            <a:ext cx="742522" cy="7425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A2C2272-12C3-89DC-DF18-8331D4AF5A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8498" y="2466811"/>
            <a:ext cx="742522" cy="74252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A0FDE76-62E7-F81C-F6B3-2DB647D7A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079" y="2466811"/>
            <a:ext cx="742522" cy="74252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E128EFD-6B22-D6B9-8342-BD46EFF3D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360" y="2466811"/>
            <a:ext cx="742522" cy="74252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D179CD8-0BD6-C853-1767-539EBE862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773" y="2481387"/>
            <a:ext cx="742522" cy="74252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13BF4F0-294B-D9BA-4565-3EEF6BF435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2247" y="2452881"/>
            <a:ext cx="742522" cy="7425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3BDCEC9-6517-3607-40E3-F712187BF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960" y="2467457"/>
            <a:ext cx="742522" cy="74252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2330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2723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4686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5079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5471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5863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7827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8219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400973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204894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389" y="433512"/>
            <a:ext cx="28384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0013 7.40741E-7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7.40741E-7 L 0.18619 7.40741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9 7.40741E-7 L 0.27057 7.40741E-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7 7.40741E-7 L 0.35768 7.40741E-7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7.40741E-7 L 0.44362 7.40741E-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7.40741E-7 L 0.52955 7.40741E-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5 7.40741E-7 L 0.6151 7.40741E-7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 7.40741E-7 L 0.70104 7.40741E-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7.40741E-7 L 0.78658 7.40741E-7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8 7.40741E-7 L 0.8625 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9948 -3.33333E-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3.33333E-6 L 0.18476 -3.33333E-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6 -3.33333E-6 L 0.26992 -3.33333E-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3.33333E-6 L 0.35533 -3.33333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3 -3.33333E-6 L 0.44166 -3.33333E-6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3.33333E-6 L 0.5302 -3.33333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 -3.33333E-6 L 0.61432 -3.33333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3.33333E-6 L 0.70052 -3.33333E-6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3.33333E-6 L 0.78359 -3.33333E-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9 -3.33333E-6 L 0.86145 -3.33333E-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058091-378A-43C9-BB7A-ED7B13C4FF22}"/>
</file>

<file path=customXml/itemProps2.xml><?xml version="1.0" encoding="utf-8"?>
<ds:datastoreItem xmlns:ds="http://schemas.openxmlformats.org/officeDocument/2006/customXml" ds:itemID="{06469370-FE2E-4F1A-B91A-FE862DA66870}"/>
</file>

<file path=customXml/itemProps3.xml><?xml version="1.0" encoding="utf-8"?>
<ds:datastoreItem xmlns:ds="http://schemas.openxmlformats.org/officeDocument/2006/customXml" ds:itemID="{05DC9628-D768-44D5-9CE5-A06300A50176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2024-04-18T17:52:26Z</dcterms:created>
  <dcterms:modified xsi:type="dcterms:W3CDTF">2025-01-13T10:46:15Z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