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5DBC5-856B-A08E-4A52-73231468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AC00FF-733A-5F8C-08B0-DAEE21CB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77AC8-FDDB-ED2E-3ECE-5F1D3CAC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0556F-3645-AB38-6318-722A01D6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17D8D-194F-50F5-CDE9-2D99874C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465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1847-7372-1CC3-EEDB-AEDE90D2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2EB397-2CA4-67AE-4B9E-DBEB4F346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52C09-3215-8B6A-849D-0AAEBB34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2AE47-F46C-4639-ADEB-ACB8C7A2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D7BC1-F658-F38C-CC38-36FD0BC8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998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DA2AFD-8776-4DF3-626C-71F53A706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CD6089-659A-F386-652F-A219A8112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B1510-54C2-9DD6-76DB-9C41C66C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EDE18-2D37-4E40-B911-64B92946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4D2B2-38CA-6E06-CB92-CC54B85F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64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0213B-629C-6639-BB75-29A7E435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CCE55-6504-6895-F0CF-4B94CE759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E6238-234B-2601-CD7F-D6542E8C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BD259-7410-33AB-0D41-6B642BB2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E03A2-BBB6-D6B3-02C9-53B67E18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51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FC8AB-DEBD-81BB-DA15-81C9CF0B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14DD3-0914-45B4-FE8B-11C09EC2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57E95-944D-4D9F-C23B-F142B96A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B80FE-4899-7DD7-DA74-F38D4DA9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AE87F-8CC3-F9DE-B252-4DE667C2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654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FD9B7-125C-0FD9-BFBA-92975146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FB0A2-5769-7192-539A-8629EE060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FA2BA4-D678-62D8-E0AD-C403C2B3C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FC386-0277-BC9B-8804-E82F9C11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2C12D-0C7A-2839-B508-A4E86474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F37E42-A290-A349-2749-CD77D364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61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30558-E630-415E-5E4B-D367E866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426931-C675-EEDA-3D92-0176A32A7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727A4F-6E31-CA18-60B4-7F2D2A680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772F5C-B758-A853-DA2E-DB09AFC3C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313FF-50FC-F4E7-CB42-12BCEE7A2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9B5B61-5893-6AEF-70B9-296C8FDF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A3FF7F-BDC4-4751-E3AB-D833B390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586EE1-640A-0AA2-2294-DC25702B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450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BB4E3-4050-3B2F-33B4-C52B8A01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0D579D-7B76-D031-843C-7EED8D47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1A5122-1DC7-55BE-03C0-6FA218E0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C2C5C2-D307-87D8-366A-BA3D6EBA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444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461FF9-0574-CAAF-E836-A1BA158C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27582A-BD7A-DDBC-69F2-7E212AB0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359497-0293-950D-9C16-B5B9684C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825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085DB-1298-B9FF-33AE-5C8B0182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E9D9F-3267-4132-C782-546EA9A54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AE78BF-B227-20C2-EC03-1DFA01D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35683C-FCC8-81A2-73F7-E8FEF981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E02DD-90AE-865A-6CD6-69E626FE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4C1EF0-654F-1901-C61A-F7C18FC7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780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57467-F635-51CB-EE69-F3F2FC87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C17861-456B-FA0A-A5A9-ADC15851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0B85D2-984D-0FE6-E9A0-A2FE80C82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D3B5ED-A5B7-9DE4-E8CB-C7A31926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C6468C-375B-B4A6-3263-42FF4D7E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28AC5E-4B0C-4C5B-30BB-1A31E764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959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77B76-FD3F-0F08-2E40-C4EDBF03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10F62-8CD0-43A1-3387-B9ABC4F3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E8DC6-484B-997C-2042-AE606CF2F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FFCD2-B7C9-974C-1FF9-49C95AB5C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6B268-7752-56EC-806E-5AEC92E9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7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7BEA3A-05E1-7CAB-5509-774C2921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1BC4A-DEEB-6F2B-C548-E424374B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7D4564F-6923-EE2A-2F8F-F1AC6968BCCF}"/>
              </a:ext>
            </a:extLst>
          </p:cNvPr>
          <p:cNvSpPr/>
          <p:nvPr/>
        </p:nvSpPr>
        <p:spPr>
          <a:xfrm>
            <a:off x="4941651" y="186331"/>
            <a:ext cx="5612860" cy="428839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217DFBA-A570-3CA4-3819-D2FDB5FDDC9C}"/>
              </a:ext>
            </a:extLst>
          </p:cNvPr>
          <p:cNvSpPr/>
          <p:nvPr/>
        </p:nvSpPr>
        <p:spPr>
          <a:xfrm>
            <a:off x="4941650" y="4949071"/>
            <a:ext cx="5612861" cy="120039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Рисунок 35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FF5464-ADE4-BF69-12B6-1384454A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35" y="9941"/>
            <a:ext cx="4641172" cy="464117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0F46DF9-F0AA-0691-73B8-398968574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6693643" y="5036728"/>
            <a:ext cx="1171078" cy="120039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5FBAA2A-203B-16E3-0E62-43E9F88E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37240" y="4967062"/>
            <a:ext cx="1482748" cy="12510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6CD7DF-1F51-F6E7-6BC7-F8FD76F24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31973" y="4958837"/>
            <a:ext cx="1240187" cy="1251011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882912A-005A-C837-5D01-063B7A004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6" r="9124" b="79807"/>
          <a:stretch/>
        </p:blipFill>
        <p:spPr>
          <a:xfrm>
            <a:off x="5630767" y="4968121"/>
            <a:ext cx="1071338" cy="12060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итара, музыкальный инструмент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1D92CD-0B5C-45CF-71A9-6D6E1D711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26" y="-66518"/>
            <a:ext cx="4794089" cy="479408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593F9E-16E2-196B-4B5F-FBB666C8E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4569" y="4949071"/>
            <a:ext cx="1240187" cy="1251011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46440F-A068-5050-9BE6-0B9FC2F5A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7" t="60217" r="49952" b="22644"/>
          <a:stretch/>
        </p:blipFill>
        <p:spPr>
          <a:xfrm>
            <a:off x="7744110" y="5036728"/>
            <a:ext cx="1171078" cy="1023712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32E852-E2C0-24F5-47BD-A07AAA443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842" r="70832" b="80664"/>
          <a:stretch/>
        </p:blipFill>
        <p:spPr>
          <a:xfrm>
            <a:off x="6719785" y="5106146"/>
            <a:ext cx="1053227" cy="104492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B04545C-988E-A3A5-EBB8-0FEF2BA5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8935628" y="5028414"/>
            <a:ext cx="1171078" cy="120039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552CF21-9196-39D8-B409-EFA3E96B6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6" y="100078"/>
            <a:ext cx="4382296" cy="438229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EBDD9BA-D817-DB5D-6FE3-2600D45DB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t="39965" r="49875" b="39938"/>
          <a:stretch/>
        </p:blipFill>
        <p:spPr>
          <a:xfrm>
            <a:off x="6630101" y="5068809"/>
            <a:ext cx="1171078" cy="1200396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C06A142-40C2-DDEB-61E1-4CD5E2B9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54760" y="4977798"/>
            <a:ext cx="1240187" cy="125101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CC4706D-7E6B-5652-2AA6-8E46A4458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61898" y="4985337"/>
            <a:ext cx="1171078" cy="119845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A409F3-B7E6-FCC0-CD03-876607946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5219357" y="4961701"/>
            <a:ext cx="1482748" cy="125101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E11F946D-F023-CDB2-E366-61A1DBB4C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12" y="533440"/>
            <a:ext cx="3710195" cy="37101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893CDF9-1554-0ABE-D361-B6FDAC42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5512765" y="4967062"/>
            <a:ext cx="1171078" cy="1198456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B48E862-19AB-8F55-BB4F-0F4DE2B8A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6687855" y="5055375"/>
            <a:ext cx="1131112" cy="122436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E24775A-A0A1-DBA9-C42B-C278E9067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7816246" y="5028291"/>
            <a:ext cx="1127536" cy="1244600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96E9D6-D5DE-FB32-C21B-4425DC588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78305" y="4977765"/>
            <a:ext cx="1128401" cy="114163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BE2ABF4E-443D-31F9-3DD4-BB849343F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61" y="32090"/>
            <a:ext cx="4545120" cy="454512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CD73E9-D712-FD20-1E1F-4C7F608C8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8957399" y="4999126"/>
            <a:ext cx="1127536" cy="124460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57774D-635E-FC14-438C-742C056DC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50792" y="5017332"/>
            <a:ext cx="1171078" cy="11984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40F1A74-655C-AE03-8A73-C526ACD66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78003" y="4977554"/>
            <a:ext cx="1161517" cy="121537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67681CD-467C-2D30-1B0B-27D043FB6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7" r="9542" b="79903"/>
          <a:stretch/>
        </p:blipFill>
        <p:spPr>
          <a:xfrm>
            <a:off x="5460576" y="4989859"/>
            <a:ext cx="1237425" cy="12003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иллюстрация, мультфильм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1C56BDD-4EF3-A636-C0FE-84C7A663A9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26" y="213485"/>
            <a:ext cx="4164187" cy="4164187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C17A5AA-2281-4DAB-7410-1010358F8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02335" y="4977554"/>
            <a:ext cx="1128401" cy="1141637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D24E571-2ED3-B7CC-649B-D538B174C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8940408" y="4965614"/>
            <a:ext cx="1161517" cy="121537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3C5B631-4C58-5239-E90E-0CDFDB880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71137" y="5001791"/>
            <a:ext cx="1482748" cy="1251011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C3E5BAF-5B3B-B537-1998-1986E424C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6718907" y="4995920"/>
            <a:ext cx="1240187" cy="12510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рисунок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8CC6A63-5400-4ACA-38F9-B0BBBCD10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46" y="242212"/>
            <a:ext cx="4164187" cy="4164187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CDD585E-62CE-517B-DFE4-95E274DC2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5591917" y="5025803"/>
            <a:ext cx="1131112" cy="122436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B68BC6D-A9DC-4E48-14EE-1F30D8412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6655216" y="5005714"/>
            <a:ext cx="1171078" cy="1198456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6B9EE2-95F2-39FB-D29B-2D7B5AF1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 t="58681" r="47994" b="19310"/>
          <a:stretch/>
        </p:blipFill>
        <p:spPr>
          <a:xfrm>
            <a:off x="7713989" y="4970004"/>
            <a:ext cx="1323014" cy="131458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1296CAB-6797-F089-140F-FCB0F18A5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6" t="79651" r="8570" b="284"/>
          <a:stretch/>
        </p:blipFill>
        <p:spPr>
          <a:xfrm>
            <a:off x="8817254" y="5018799"/>
            <a:ext cx="1249493" cy="1198456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25C746-1864-6933-5658-DEFE4905E550}"/>
              </a:ext>
            </a:extLst>
          </p:cNvPr>
          <p:cNvGrpSpPr/>
          <p:nvPr/>
        </p:nvGrpSpPr>
        <p:grpSpPr>
          <a:xfrm>
            <a:off x="4975388" y="222297"/>
            <a:ext cx="5778665" cy="4361333"/>
            <a:chOff x="7914866" y="7015653"/>
            <a:chExt cx="8780616" cy="6626995"/>
          </a:xfrm>
        </p:grpSpPr>
        <p:pic>
          <p:nvPicPr>
            <p:cNvPr id="14" name="Рисунок 13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677F6CA-9887-3B14-D473-CE6CE7F3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482" y="7242648"/>
              <a:ext cx="6400000" cy="640000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одежда, зарисовка, рисунок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5FBE6ED8-765E-6087-678E-A9645F2E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866" y="7015653"/>
              <a:ext cx="6400000" cy="640000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4E4FBB6-CF8D-58E8-FE59-C18C4DA39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700" y="8394117"/>
              <a:ext cx="2518476" cy="2518476"/>
            </a:xfrm>
            <a:prstGeom prst="rect">
              <a:avLst/>
            </a:prstGeom>
          </p:spPr>
        </p:pic>
      </p:grpSp>
      <p:pic>
        <p:nvPicPr>
          <p:cNvPr id="78" name="Рисунок 7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88AF759-D9A7-3957-C0CD-61660F7BC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5215" y="4986750"/>
            <a:ext cx="1240187" cy="125101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7AB989D-ABA7-9C7F-B222-B5C44859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6707934" y="5011972"/>
            <a:ext cx="1127536" cy="124460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B89A23B-610A-44C8-C592-B04395AF5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37617" y="5051558"/>
            <a:ext cx="1131112" cy="122436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004A844-173A-C290-DD35-45BDDE750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60377" r="29902" b="20926"/>
          <a:stretch/>
        </p:blipFill>
        <p:spPr>
          <a:xfrm>
            <a:off x="8929366" y="5051558"/>
            <a:ext cx="1111962" cy="111675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3CF300C-16DC-7900-EB93-0A04249DD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60" y="250683"/>
            <a:ext cx="4257782" cy="4257782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F46B7B4-17CA-E82F-6955-D99029890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8580389" y="4972933"/>
            <a:ext cx="1482748" cy="1251011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0080F01-414F-15E4-E84A-02359A9CC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20890" y="4999284"/>
            <a:ext cx="1128401" cy="1141637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4FFF806-0D1F-BBB4-A65E-D4614FAF7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19518" r="8513" b="60134"/>
          <a:stretch/>
        </p:blipFill>
        <p:spPr>
          <a:xfrm>
            <a:off x="6704252" y="5049698"/>
            <a:ext cx="1053867" cy="1215373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EB07BA-C798-8D8A-1545-564FAA2BB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t="39648" r="49447" b="39357"/>
          <a:stretch/>
        </p:blipFill>
        <p:spPr>
          <a:xfrm>
            <a:off x="7831074" y="5039768"/>
            <a:ext cx="1105511" cy="125401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2B82697-E38D-12AE-BD1A-E328F045D041}"/>
              </a:ext>
            </a:extLst>
          </p:cNvPr>
          <p:cNvGrpSpPr/>
          <p:nvPr/>
        </p:nvGrpSpPr>
        <p:grpSpPr>
          <a:xfrm>
            <a:off x="5782444" y="227200"/>
            <a:ext cx="4345835" cy="4345835"/>
            <a:chOff x="2183603" y="5297134"/>
            <a:chExt cx="6858000" cy="6858000"/>
          </a:xfrm>
        </p:grpSpPr>
        <p:pic>
          <p:nvPicPr>
            <p:cNvPr id="22" name="Рисунок 21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5CBC3F-109F-80E9-B2FD-29A0025F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03" y="5297134"/>
              <a:ext cx="6858000" cy="685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орт на день рождения, день рождения, десерт, Украшение то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1EABEC9F-6D66-78AD-9948-9211D8C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158" y="7550908"/>
              <a:ext cx="3193536" cy="3193536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38653B7-0DCE-9277-337C-EE4932828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66237" y="4965248"/>
            <a:ext cx="1161517" cy="1215373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994E19D-99F2-D094-9552-187EDAFB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01299" y="5026092"/>
            <a:ext cx="1131112" cy="1224363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E1CAAFF-67C4-DE08-C59F-6895FF143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67044" y="5000909"/>
            <a:ext cx="1128401" cy="114163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6E7CBA-EA7C-01B1-5348-F29D054E5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58075" r="69097" b="21721"/>
          <a:stretch/>
        </p:blipFill>
        <p:spPr>
          <a:xfrm>
            <a:off x="5559396" y="4912415"/>
            <a:ext cx="1192858" cy="1206776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E0FAF80D-C9DE-C711-2AF9-4B420DF520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8" y="-485050"/>
            <a:ext cx="5342785" cy="5438192"/>
          </a:xfrm>
          <a:prstGeom prst="rect">
            <a:avLst/>
          </a:prstGeom>
        </p:spPr>
      </p:pic>
      <p:pic>
        <p:nvPicPr>
          <p:cNvPr id="400" name="Picture 39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52" y="3301689"/>
            <a:ext cx="2514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00"/>
                            </p:stCondLst>
                            <p:childTnLst>
                              <p:par>
                                <p:cTn id="3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8560F7-080C-4C54-A6FD-B206208191E2}"/>
</file>

<file path=customXml/itemProps2.xml><?xml version="1.0" encoding="utf-8"?>
<ds:datastoreItem xmlns:ds="http://schemas.openxmlformats.org/officeDocument/2006/customXml" ds:itemID="{AED0C3BF-280D-462F-AAAB-354C5700B7F5}"/>
</file>

<file path=customXml/itemProps3.xml><?xml version="1.0" encoding="utf-8"?>
<ds:datastoreItem xmlns:ds="http://schemas.openxmlformats.org/officeDocument/2006/customXml" ds:itemID="{3579B1E9-FFC4-465C-A35A-C3B85C6771B6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2025-01-22T21:10:25Z</dcterms:created>
  <dcterms:modified xsi:type="dcterms:W3CDTF">2025-01-22T22:03:32Z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