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media/image7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7" r:id="rId2"/>
  </p:sldIdLst>
  <p:sldSz cx="12192000" cy="6858000"/>
  <p:notesSz cx="6858000" cy="9144000"/>
  <p:defaultTextStyle>
    <a:defPPr>
      <a:defRPr lang="ru-K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885" autoAdjust="0"/>
  </p:normalViewPr>
  <p:slideViewPr>
    <p:cSldViewPr snapToGrid="0" showGuides="1">
      <p:cViewPr>
        <p:scale>
          <a:sx n="75" d="100"/>
          <a:sy n="75" d="100"/>
        </p:scale>
        <p:origin x="1278" y="6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7C9B95-D504-41CE-95AA-624D42B527C9}" type="datetimeFigureOut">
              <a:rPr lang="ru-UA" smtClean="0"/>
              <a:t>05.12.2024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352598-09F0-4351-8809-37084C29CF5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681754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352598-09F0-4351-8809-37084C29CF5E}" type="slidenum">
              <a:rPr lang="ru-UA" smtClean="0"/>
              <a:t>1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98403918"/>
      </p:ext>
    </p:extLst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BD4B4D-E915-45CB-95AF-4D71D40450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8921F01-DACE-45D9-93EC-F25A8AD95A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851A0F2-5EF9-4356-BF91-52BAE64F8D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12/05/2024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49EBE22-B21A-4711-A3E1-DD82B18215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75561A9-9370-48DC-82CC-1305D7BB63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4114789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A6E542-E4CE-455B-AC5D-82AD728115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4E944F6-BE07-4A56-A248-E725C37209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47E6776-2571-4923-BDA5-8F57BD2B86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12/05/2024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BBCEA6E-1161-4A9A-8B8B-AA48D6F74E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B45068-9DCB-4438-AFFC-B0E7BF5771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5008623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A34DBBA-C12E-4E49-95B7-95500C4C00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A8AD81B-8398-4649-BCC5-FEEAB6D81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2FDE54B-F578-4C84-8DF7-1B45B35CE4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12/05/2024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31D52E2-A6F7-4294-A93E-40E125FDFE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EAE9076-362C-4007-8504-E4BDFCB97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0993220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BEC7A0-BBB2-4E60-AB8F-75ED345491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7F530A8-FA20-452B-80D3-14F87F9E85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70D373C-DE76-4965-B714-C60AC43CD3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12/05/2024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A52514E-9CED-491F-9DCE-C71BDDCA8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3D6F0A-9A69-4DD9-952D-2E5F98B3D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6760659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2A07EA-A17D-4066-8468-3BDDA15A1D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7C11BC9-2E64-4EF1-B537-ADA81F56F2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9CC2DAB-9A4A-4410-999E-AE701D4534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12/05/2024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59EF8D8-1D16-4DC0-9634-A7FEB3E483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E193875-C3A3-4275-9800-B310E1304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2249603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954D61-F635-46D8-9477-432549AB9C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759F596-0C04-4E7B-8AA2-F4F9E550AF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D09800E-874E-41E0-8252-BC1B085794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B8C0B03-308A-4510-98FA-8555BEB11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12/05/2024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8381317-2DD5-4BC2-AC79-D64A673E34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89FE566-EF53-45A9-B451-43DCE8C1C1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9203003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DF352B-7D2D-4437-AD2F-7191580E31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220E772-D9DF-4199-A58C-88641D7B5F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351AB94-0794-4EA2-A751-556A0413DE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18217B2-EDC7-4DB8-BF6C-69F10E2513A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C677DF1-970F-482A-BED2-B22F3B4E20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C9CD803-8AAF-4A93-80A4-FE1A222D74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12/05/2024</a:t>
            </a:fld>
            <a:endParaRPr lang="ru-KZ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A85D5C6-B816-4A3C-BC65-849F0137B6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E3CAAA1-B5C1-460B-8D67-7D03E3791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6051362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6432EF-0792-433A-A78A-95B29AB272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DCCD84D-7342-4DE1-8C60-639ED397CB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12/05/2024</a:t>
            </a:fld>
            <a:endParaRPr lang="ru-KZ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DB9EDF5-F31A-4353-B28E-20A7CF468C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1729922-0532-4B1A-8A53-432226BE4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9008627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72C4A34-05AA-40F7-8E2A-EAFCB3E251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12/05/2024</a:t>
            </a:fld>
            <a:endParaRPr lang="ru-KZ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1E4FC37-6ACF-4C22-AE29-5F35C7FDDE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0271016-844C-43EF-8BC6-E10BFBB3A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2185628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1B8015-1E99-41AB-BCEE-5582DBEC9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5AEFA6D-8FB9-47C5-BBB4-A71A26501D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DE87144-37C8-4779-BC22-2BACAA5DDC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4066729-77C1-4AAC-8D10-FFEEC591F0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12/05/2024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D64DE42-E330-4E96-A32D-A39E62A3D8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508C23D-02A6-4008-AD59-6E7386EC9A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2836307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81D72B-24B5-464A-88FF-837938C128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54E91AA-ADA6-4486-97B0-05E8A7E9694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0A9EBA2-FE2D-4221-B319-FCE4946C61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68894D3-DFC1-4D68-8AEB-7FCB3EFEC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12/05/2024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AF2C0C5-1B6B-4BE7-B7A5-807220400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C8F624A-F912-40D2-9E2A-9D90FC777F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027009707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E2A7DC-818F-483C-BBAF-C7907003D8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5D28DDC-5693-46B1-948C-C5B5CB5E3D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DFF698D-2306-464C-9661-845738AE3E8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FB2D89-47D6-4CD3-8C53-E53EF93972D5}" type="datetimeFigureOut">
              <a:rPr lang="ru-KZ" smtClean="0"/>
              <a:t>12/05/2024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7830EBD-8DBF-453C-BA3E-4E43A60526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86EB397-0673-4DC6-B12B-AFACA9A9D1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082085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K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sv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openxmlformats.org/officeDocument/2006/relationships/image" Target="../media/image22.png"/><Relationship Id="rId25" Type="http://schemas.openxmlformats.org/officeDocument/2006/relationships/image" Target="../media/image23.png"/><Relationship Id="rId26" Type="http://schemas.openxmlformats.org/officeDocument/2006/relationships/image" Target="../media/image24.png"/><Relationship Id="rId27" Type="http://schemas.openxmlformats.org/officeDocument/2006/relationships/image" Target="../media/image25.png"/><Relationship Id="rId28" Type="http://schemas.openxmlformats.org/officeDocument/2006/relationships/image" Target="../media/image26.png"/><Relationship Id="rId29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 descr="Изображение выглядит как растение, дерево, дом, на открытом воздухе&#10;&#10;Автоматически созданное описание">
            <a:extLst>
              <a:ext uri="{FF2B5EF4-FFF2-40B4-BE49-F238E27FC236}">
                <a16:creationId xmlns:a16="http://schemas.microsoft.com/office/drawing/2014/main" id="{87E3333A-828B-3F45-7A6D-611013310B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D2146C60-0E1C-4AFE-070E-CE333C1266AD}"/>
              </a:ext>
            </a:extLst>
          </p:cNvPr>
          <p:cNvSpPr/>
          <p:nvPr/>
        </p:nvSpPr>
        <p:spPr>
          <a:xfrm>
            <a:off x="889651" y="420286"/>
            <a:ext cx="6993512" cy="5438192"/>
          </a:xfrm>
          <a:prstGeom prst="roundRect">
            <a:avLst/>
          </a:prstGeom>
          <a:solidFill>
            <a:schemeClr val="lt1">
              <a:alpha val="83000"/>
            </a:schemeClr>
          </a:solidFill>
        </p:spPr>
        <p:style>
          <a:lnRef idx="2">
            <a:schemeClr val="accent1">
              <a:shade val="15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 dirty="0"/>
          </a:p>
        </p:txBody>
      </p:sp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19145B83-F674-CA27-EE6C-ED9B090CF43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5" r="3945"/>
          <a:stretch/>
        </p:blipFill>
        <p:spPr>
          <a:xfrm>
            <a:off x="-66525" y="6028539"/>
            <a:ext cx="956176" cy="943119"/>
          </a:xfrm>
          <a:prstGeom prst="rect">
            <a:avLst/>
          </a:prstGeom>
        </p:spPr>
      </p:pic>
      <p:grpSp>
        <p:nvGrpSpPr>
          <p:cNvPr id="33" name="Группа 32">
            <a:extLst>
              <a:ext uri="{FF2B5EF4-FFF2-40B4-BE49-F238E27FC236}">
                <a16:creationId xmlns:a16="http://schemas.microsoft.com/office/drawing/2014/main" id="{8F970FAD-FB9B-BA07-0B1E-1F3552EBB185}"/>
              </a:ext>
            </a:extLst>
          </p:cNvPr>
          <p:cNvGrpSpPr/>
          <p:nvPr/>
        </p:nvGrpSpPr>
        <p:grpSpPr>
          <a:xfrm>
            <a:off x="1693188" y="671113"/>
            <a:ext cx="5498621" cy="4733011"/>
            <a:chOff x="7466426" y="1096599"/>
            <a:chExt cx="5498621" cy="4733011"/>
          </a:xfrm>
        </p:grpSpPr>
        <p:pic>
          <p:nvPicPr>
            <p:cNvPr id="8" name="Рисунок 7" descr="Изображение выглядит как устройство, кухонный прибор, Бытовая техника, плита&#10;&#10;Автоматически созданное описание">
              <a:extLst>
                <a:ext uri="{FF2B5EF4-FFF2-40B4-BE49-F238E27FC236}">
                  <a16:creationId xmlns:a16="http://schemas.microsoft.com/office/drawing/2014/main" id="{8EA8A701-A2CE-565D-1D35-7EB6C4AF5D2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71666" y="1852968"/>
              <a:ext cx="2533088" cy="2533088"/>
            </a:xfrm>
            <a:prstGeom prst="rect">
              <a:avLst/>
            </a:prstGeom>
          </p:spPr>
        </p:pic>
        <p:grpSp>
          <p:nvGrpSpPr>
            <p:cNvPr id="10" name="Группа 9">
              <a:extLst>
                <a:ext uri="{FF2B5EF4-FFF2-40B4-BE49-F238E27FC236}">
                  <a16:creationId xmlns:a16="http://schemas.microsoft.com/office/drawing/2014/main" id="{2042996D-C340-5684-DBB0-04C27634809A}"/>
                </a:ext>
              </a:extLst>
            </p:cNvPr>
            <p:cNvGrpSpPr/>
            <p:nvPr/>
          </p:nvGrpSpPr>
          <p:grpSpPr>
            <a:xfrm>
              <a:off x="7466426" y="1096599"/>
              <a:ext cx="5498621" cy="4733011"/>
              <a:chOff x="1558172" y="709752"/>
              <a:chExt cx="5498621" cy="4733011"/>
            </a:xfrm>
          </p:grpSpPr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0B1CBA91-13ED-BF9A-AD6C-DCD6B4B7C623}"/>
                  </a:ext>
                </a:extLst>
              </p:cNvPr>
              <p:cNvSpPr txBox="1"/>
              <p:nvPr/>
            </p:nvSpPr>
            <p:spPr>
              <a:xfrm>
                <a:off x="1558172" y="709752"/>
                <a:ext cx="5498621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3200" b="1" dirty="0">
                    <a:ln w="9525">
                      <a:solidFill>
                        <a:schemeClr val="bg1"/>
                      </a:solidFill>
                      <a:prstDash val="solid"/>
                    </a:ln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Arial Black" panose="020B0A04020102020204" pitchFamily="34" charset="0"/>
                  </a:rPr>
                  <a:t>П</a:t>
                </a:r>
                <a:r>
                  <a:rPr lang="uk-UA" sz="3200" b="1" dirty="0">
                    <a:ln w="9525">
                      <a:solidFill>
                        <a:schemeClr val="bg1"/>
                      </a:solidFill>
                      <a:prstDash val="solid"/>
                    </a:ln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Arial Black" panose="020B0A04020102020204" pitchFamily="34" charset="0"/>
                  </a:rPr>
                  <a:t>і</a:t>
                </a:r>
                <a:r>
                  <a:rPr lang="ru-RU" sz="3200" b="1" dirty="0">
                    <a:ln w="9525">
                      <a:solidFill>
                        <a:schemeClr val="bg1"/>
                      </a:solidFill>
                      <a:prstDash val="solid"/>
                    </a:ln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Arial Black" panose="020B0A04020102020204" pitchFamily="34" charset="0"/>
                  </a:rPr>
                  <a:t>ч </a:t>
                </a:r>
                <a:r>
                  <a:rPr lang="ru-RU" sz="3200" b="1" dirty="0" err="1">
                    <a:ln w="9525">
                      <a:solidFill>
                        <a:schemeClr val="bg1"/>
                      </a:solidFill>
                      <a:prstDash val="solid"/>
                    </a:ln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Arial Black" panose="020B0A04020102020204" pitchFamily="34" charset="0"/>
                  </a:rPr>
                  <a:t>лагодить</a:t>
                </a:r>
                <a:r>
                  <a:rPr lang="ru-RU" sz="3200" b="1" dirty="0">
                    <a:ln w="9525">
                      <a:solidFill>
                        <a:schemeClr val="bg1"/>
                      </a:solidFill>
                      <a:prstDash val="solid"/>
                    </a:ln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Arial Black" panose="020B0A04020102020204" pitchFamily="34" charset="0"/>
                  </a:rPr>
                  <a:t> хлопчика</a:t>
                </a:r>
                <a:endParaRPr lang="ru-UA" sz="3200" b="1" dirty="0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Arial Black" panose="020B0A04020102020204" pitchFamily="34" charset="0"/>
                </a:endParaRPr>
              </a:p>
            </p:txBody>
          </p:sp>
          <p:pic>
            <p:nvPicPr>
              <p:cNvPr id="15" name="Рисунок 14" descr="Изображение выглядит как мультфильм, Анимация, Мультфильм, игрушка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C77AEE42-C8FA-D400-99D0-3DE3F71CB01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307483" y="3549561"/>
                <a:ext cx="1893202" cy="1893202"/>
              </a:xfrm>
              <a:prstGeom prst="rect">
                <a:avLst/>
              </a:prstGeom>
            </p:spPr>
          </p:pic>
          <p:pic>
            <p:nvPicPr>
              <p:cNvPr id="32" name="Рисунок 31" descr="Гаечный ключ со сплошной заливкой">
                <a:extLst>
                  <a:ext uri="{FF2B5EF4-FFF2-40B4-BE49-F238E27FC236}">
                    <a16:creationId xmlns:a16="http://schemas.microsoft.com/office/drawing/2014/main" id="{7D39E813-2DD7-1D88-68A8-FEBDF7334CC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3774603" y="3435903"/>
                <a:ext cx="914400" cy="914400"/>
              </a:xfrm>
              <a:prstGeom prst="rect">
                <a:avLst/>
              </a:prstGeom>
            </p:spPr>
          </p:pic>
        </p:grpSp>
      </p:grpSp>
      <p:grpSp>
        <p:nvGrpSpPr>
          <p:cNvPr id="58" name="Группа 57">
            <a:extLst>
              <a:ext uri="{FF2B5EF4-FFF2-40B4-BE49-F238E27FC236}">
                <a16:creationId xmlns:a16="http://schemas.microsoft.com/office/drawing/2014/main" id="{9B00D824-9202-D5FF-32BC-9CE8E6D72112}"/>
              </a:ext>
            </a:extLst>
          </p:cNvPr>
          <p:cNvGrpSpPr/>
          <p:nvPr/>
        </p:nvGrpSpPr>
        <p:grpSpPr>
          <a:xfrm>
            <a:off x="1344338" y="658771"/>
            <a:ext cx="5635433" cy="4770167"/>
            <a:chOff x="12031681" y="1729931"/>
            <a:chExt cx="5635433" cy="4770167"/>
          </a:xfrm>
        </p:grpSpPr>
        <p:grpSp>
          <p:nvGrpSpPr>
            <p:cNvPr id="34" name="Группа 33">
              <a:extLst>
                <a:ext uri="{FF2B5EF4-FFF2-40B4-BE49-F238E27FC236}">
                  <a16:creationId xmlns:a16="http://schemas.microsoft.com/office/drawing/2014/main" id="{E64EB881-312A-F512-A4D7-6E2B2FB64F7B}"/>
                </a:ext>
              </a:extLst>
            </p:cNvPr>
            <p:cNvGrpSpPr/>
            <p:nvPr/>
          </p:nvGrpSpPr>
          <p:grpSpPr>
            <a:xfrm>
              <a:off x="12031681" y="1729931"/>
              <a:ext cx="5635433" cy="4770167"/>
              <a:chOff x="1291701" y="707134"/>
              <a:chExt cx="5635433" cy="4770167"/>
            </a:xfrm>
          </p:grpSpPr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560264A5-F5C1-946B-8477-8E113ACAA2C7}"/>
                  </a:ext>
                </a:extLst>
              </p:cNvPr>
              <p:cNvSpPr txBox="1"/>
              <p:nvPr/>
            </p:nvSpPr>
            <p:spPr>
              <a:xfrm>
                <a:off x="1725069" y="707134"/>
                <a:ext cx="5202065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3200" b="1" dirty="0">
                    <a:ln w="9525">
                      <a:solidFill>
                        <a:schemeClr val="bg1"/>
                      </a:solidFill>
                      <a:prstDash val="solid"/>
                    </a:ln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Arial Black" panose="020B0A04020102020204" pitchFamily="34" charset="0"/>
                  </a:rPr>
                  <a:t>Хлопчик </a:t>
                </a:r>
                <a:r>
                  <a:rPr lang="ru-RU" sz="3200" b="1" dirty="0" err="1">
                    <a:ln w="9525">
                      <a:solidFill>
                        <a:schemeClr val="bg1"/>
                      </a:solidFill>
                      <a:prstDash val="solid"/>
                    </a:ln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Arial Black" panose="020B0A04020102020204" pitchFamily="34" charset="0"/>
                  </a:rPr>
                  <a:t>лагодить</a:t>
                </a:r>
                <a:r>
                  <a:rPr lang="ru-RU" sz="3200" b="1" dirty="0">
                    <a:ln w="9525">
                      <a:solidFill>
                        <a:schemeClr val="bg1"/>
                      </a:solidFill>
                      <a:prstDash val="solid"/>
                    </a:ln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Arial Black" panose="020B0A04020102020204" pitchFamily="34" charset="0"/>
                  </a:rPr>
                  <a:t> </a:t>
                </a:r>
                <a:r>
                  <a:rPr lang="ru-RU" sz="3200" b="1" dirty="0" err="1">
                    <a:ln w="9525">
                      <a:solidFill>
                        <a:schemeClr val="bg1"/>
                      </a:solidFill>
                      <a:prstDash val="solid"/>
                    </a:ln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Arial Black" panose="020B0A04020102020204" pitchFamily="34" charset="0"/>
                  </a:rPr>
                  <a:t>піч</a:t>
                </a:r>
                <a:endParaRPr lang="ru-UA" sz="3200" b="1" dirty="0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Arial Black" panose="020B0A04020102020204" pitchFamily="34" charset="0"/>
                </a:endParaRPr>
              </a:p>
            </p:txBody>
          </p:sp>
          <p:pic>
            <p:nvPicPr>
              <p:cNvPr id="43" name="Рисунок 42" descr="Изображение выглядит как мультфильм, Анимация, Мультфильм, игрушка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CA66965F-B427-A0B5-7B50-E7E7E17AA6D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91701" y="1635386"/>
                <a:ext cx="3841915" cy="3841915"/>
              </a:xfrm>
              <a:prstGeom prst="rect">
                <a:avLst/>
              </a:prstGeom>
            </p:spPr>
          </p:pic>
          <p:pic>
            <p:nvPicPr>
              <p:cNvPr id="46" name="Рисунок 45" descr="Гаечный ключ со сплошной заливкой">
                <a:extLst>
                  <a:ext uri="{FF2B5EF4-FFF2-40B4-BE49-F238E27FC236}">
                    <a16:creationId xmlns:a16="http://schemas.microsoft.com/office/drawing/2014/main" id="{65A6FC0F-94CB-C4F4-354F-2B12ABD2A59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3818402" y="3348845"/>
                <a:ext cx="914400" cy="914400"/>
              </a:xfrm>
              <a:prstGeom prst="rect">
                <a:avLst/>
              </a:prstGeom>
            </p:spPr>
          </p:pic>
        </p:grpSp>
        <p:pic>
          <p:nvPicPr>
            <p:cNvPr id="49" name="Рисунок 48" descr="Изображение выглядит как устройство, кухонный прибор, Бытовая техника, плита&#10;&#10;Автоматически созданное описание">
              <a:extLst>
                <a:ext uri="{FF2B5EF4-FFF2-40B4-BE49-F238E27FC236}">
                  <a16:creationId xmlns:a16="http://schemas.microsoft.com/office/drawing/2014/main" id="{3FDDE600-29C7-47E1-30B1-AFF5338F956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547105" y="2922619"/>
              <a:ext cx="1783066" cy="1783066"/>
            </a:xfrm>
            <a:prstGeom prst="rect">
              <a:avLst/>
            </a:prstGeom>
          </p:spPr>
        </p:pic>
      </p:grpSp>
      <p:grpSp>
        <p:nvGrpSpPr>
          <p:cNvPr id="68" name="Группа 67">
            <a:extLst>
              <a:ext uri="{FF2B5EF4-FFF2-40B4-BE49-F238E27FC236}">
                <a16:creationId xmlns:a16="http://schemas.microsoft.com/office/drawing/2014/main" id="{C0AAACBF-F020-62DE-D52A-55D4AA8A8957}"/>
              </a:ext>
            </a:extLst>
          </p:cNvPr>
          <p:cNvGrpSpPr/>
          <p:nvPr/>
        </p:nvGrpSpPr>
        <p:grpSpPr>
          <a:xfrm>
            <a:off x="1582364" y="646429"/>
            <a:ext cx="5758308" cy="4863837"/>
            <a:chOff x="18868184" y="-1612680"/>
            <a:chExt cx="5758308" cy="4863837"/>
          </a:xfrm>
        </p:grpSpPr>
        <p:grpSp>
          <p:nvGrpSpPr>
            <p:cNvPr id="61" name="Группа 60">
              <a:extLst>
                <a:ext uri="{FF2B5EF4-FFF2-40B4-BE49-F238E27FC236}">
                  <a16:creationId xmlns:a16="http://schemas.microsoft.com/office/drawing/2014/main" id="{F2BC63BC-E3A0-74CB-E2A9-4A5C27477F3E}"/>
                </a:ext>
              </a:extLst>
            </p:cNvPr>
            <p:cNvGrpSpPr/>
            <p:nvPr/>
          </p:nvGrpSpPr>
          <p:grpSpPr>
            <a:xfrm>
              <a:off x="18868184" y="-1612680"/>
              <a:ext cx="5758308" cy="4863837"/>
              <a:chOff x="5188896" y="2723698"/>
              <a:chExt cx="5758308" cy="4863837"/>
            </a:xfrm>
          </p:grpSpPr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89980727-6FA0-2A17-AF9F-5CA681BE4037}"/>
                  </a:ext>
                </a:extLst>
              </p:cNvPr>
              <p:cNvSpPr txBox="1"/>
              <p:nvPr/>
            </p:nvSpPr>
            <p:spPr>
              <a:xfrm>
                <a:off x="5188896" y="2723698"/>
                <a:ext cx="5758308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3200" b="1" dirty="0" err="1">
                    <a:ln w="9525">
                      <a:solidFill>
                        <a:schemeClr val="bg1"/>
                      </a:solidFill>
                      <a:prstDash val="solid"/>
                    </a:ln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Arial Black" panose="020B0A04020102020204" pitchFamily="34" charset="0"/>
                  </a:rPr>
                  <a:t>Печиво</a:t>
                </a:r>
                <a:r>
                  <a:rPr lang="ru-RU" sz="3200" b="1" dirty="0">
                    <a:ln w="9525">
                      <a:solidFill>
                        <a:schemeClr val="bg1"/>
                      </a:solidFill>
                      <a:prstDash val="solid"/>
                    </a:ln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Arial Black" panose="020B0A04020102020204" pitchFamily="34" charset="0"/>
                  </a:rPr>
                  <a:t> </a:t>
                </a:r>
                <a:r>
                  <a:rPr lang="ru-RU" sz="3200" b="1" dirty="0" err="1">
                    <a:ln w="9525">
                      <a:solidFill>
                        <a:schemeClr val="bg1"/>
                      </a:solidFill>
                      <a:prstDash val="solid"/>
                    </a:ln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Arial Black" panose="020B0A04020102020204" pitchFamily="34" charset="0"/>
                  </a:rPr>
                  <a:t>готує</a:t>
                </a:r>
                <a:r>
                  <a:rPr lang="ru-RU" sz="3200" b="1" dirty="0">
                    <a:ln w="9525">
                      <a:solidFill>
                        <a:schemeClr val="bg1"/>
                      </a:solidFill>
                      <a:prstDash val="solid"/>
                    </a:ln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Arial Black" panose="020B0A04020102020204" pitchFamily="34" charset="0"/>
                  </a:rPr>
                  <a:t> сестричку</a:t>
                </a:r>
                <a:endParaRPr lang="ru-UA" sz="3200" b="1" dirty="0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Arial Black" panose="020B0A04020102020204" pitchFamily="34" charset="0"/>
                </a:endParaRPr>
              </a:p>
            </p:txBody>
          </p:sp>
          <p:pic>
            <p:nvPicPr>
              <p:cNvPr id="64" name="Рисунок 63" descr="Изображение выглядит как телевидение&#10;&#10;Автоматически созданное описание с низким доверительным уровнем">
                <a:extLst>
                  <a:ext uri="{FF2B5EF4-FFF2-40B4-BE49-F238E27FC236}">
                    <a16:creationId xmlns:a16="http://schemas.microsoft.com/office/drawing/2014/main" id="{B9F50844-9865-9983-A264-23461CF02E9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204690" y="4957206"/>
                <a:ext cx="2630329" cy="2630329"/>
              </a:xfrm>
              <a:prstGeom prst="rect">
                <a:avLst/>
              </a:prstGeom>
            </p:spPr>
          </p:pic>
          <p:pic>
            <p:nvPicPr>
              <p:cNvPr id="66" name="Рисунок 65" descr="Изображение выглядит как еда, десерт, Легкая закуска, выпечка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58F44015-E361-CFC6-7795-1BB74717EDD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256190" y="3377376"/>
                <a:ext cx="3057870" cy="3066545"/>
              </a:xfrm>
              <a:prstGeom prst="rect">
                <a:avLst/>
              </a:prstGeom>
            </p:spPr>
          </p:pic>
        </p:grpSp>
        <p:pic>
          <p:nvPicPr>
            <p:cNvPr id="60" name="Рисунок 59" descr="Изображение выглядит как мультфильм, обувь, кукла, аниме&#10;&#10;Автоматически созданное описание">
              <a:extLst>
                <a:ext uri="{FF2B5EF4-FFF2-40B4-BE49-F238E27FC236}">
                  <a16:creationId xmlns:a16="http://schemas.microsoft.com/office/drawing/2014/main" id="{0292153A-4EF1-F83E-15BB-20C0B1B9108D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95376" y="1289499"/>
              <a:ext cx="1292985" cy="1292985"/>
            </a:xfrm>
            <a:prstGeom prst="rect">
              <a:avLst/>
            </a:prstGeom>
          </p:spPr>
        </p:pic>
      </p:grpSp>
      <p:grpSp>
        <p:nvGrpSpPr>
          <p:cNvPr id="85" name="Группа 84">
            <a:extLst>
              <a:ext uri="{FF2B5EF4-FFF2-40B4-BE49-F238E27FC236}">
                <a16:creationId xmlns:a16="http://schemas.microsoft.com/office/drawing/2014/main" id="{9BE30369-C5E0-FCE3-DD4F-C8C4C663E7EC}"/>
              </a:ext>
            </a:extLst>
          </p:cNvPr>
          <p:cNvGrpSpPr/>
          <p:nvPr/>
        </p:nvGrpSpPr>
        <p:grpSpPr>
          <a:xfrm>
            <a:off x="1399618" y="651518"/>
            <a:ext cx="6025852" cy="5014259"/>
            <a:chOff x="16246398" y="-1497888"/>
            <a:chExt cx="6025852" cy="5014259"/>
          </a:xfrm>
        </p:grpSpPr>
        <p:pic>
          <p:nvPicPr>
            <p:cNvPr id="70" name="Рисунок 69" descr="Изображение выглядит как мультфильм, обувь, кукла, аниме&#10;&#10;Автоматически созданное описание">
              <a:extLst>
                <a:ext uri="{FF2B5EF4-FFF2-40B4-BE49-F238E27FC236}">
                  <a16:creationId xmlns:a16="http://schemas.microsoft.com/office/drawing/2014/main" id="{790AD1F4-DEA9-0CB1-57A4-4DC9461014D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246398" y="-913113"/>
              <a:ext cx="4429484" cy="4429484"/>
            </a:xfrm>
            <a:prstGeom prst="rect">
              <a:avLst/>
            </a:prstGeom>
          </p:spPr>
        </p:pic>
        <p:grpSp>
          <p:nvGrpSpPr>
            <p:cNvPr id="78" name="Группа 77">
              <a:extLst>
                <a:ext uri="{FF2B5EF4-FFF2-40B4-BE49-F238E27FC236}">
                  <a16:creationId xmlns:a16="http://schemas.microsoft.com/office/drawing/2014/main" id="{45A3ADC3-4B0F-0DEA-D77A-A44493007C13}"/>
                </a:ext>
              </a:extLst>
            </p:cNvPr>
            <p:cNvGrpSpPr/>
            <p:nvPr/>
          </p:nvGrpSpPr>
          <p:grpSpPr>
            <a:xfrm>
              <a:off x="16323482" y="-1497888"/>
              <a:ext cx="5948768" cy="4808742"/>
              <a:chOff x="5188896" y="2723698"/>
              <a:chExt cx="5948768" cy="4808742"/>
            </a:xfrm>
          </p:grpSpPr>
          <p:sp>
            <p:nvSpPr>
              <p:cNvPr id="80" name="TextBox 79">
                <a:extLst>
                  <a:ext uri="{FF2B5EF4-FFF2-40B4-BE49-F238E27FC236}">
                    <a16:creationId xmlns:a16="http://schemas.microsoft.com/office/drawing/2014/main" id="{503CB337-BDF8-E404-E2E1-CF85DA5A4D40}"/>
                  </a:ext>
                </a:extLst>
              </p:cNvPr>
              <p:cNvSpPr txBox="1"/>
              <p:nvPr/>
            </p:nvSpPr>
            <p:spPr>
              <a:xfrm>
                <a:off x="5188896" y="2723698"/>
                <a:ext cx="5759910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3200" b="1" dirty="0">
                    <a:ln w="9525">
                      <a:solidFill>
                        <a:schemeClr val="bg1"/>
                      </a:solidFill>
                      <a:prstDash val="solid"/>
                    </a:ln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Arial Black" panose="020B0A04020102020204" pitchFamily="34" charset="0"/>
                  </a:rPr>
                  <a:t>Сестричка </a:t>
                </a:r>
                <a:r>
                  <a:rPr lang="ru-RU" sz="3200" b="1" dirty="0" err="1">
                    <a:ln w="9525">
                      <a:solidFill>
                        <a:schemeClr val="bg1"/>
                      </a:solidFill>
                      <a:prstDash val="solid"/>
                    </a:ln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Arial Black" panose="020B0A04020102020204" pitchFamily="34" charset="0"/>
                  </a:rPr>
                  <a:t>готує</a:t>
                </a:r>
                <a:r>
                  <a:rPr lang="ru-RU" sz="3200" b="1" dirty="0">
                    <a:ln w="9525">
                      <a:solidFill>
                        <a:schemeClr val="bg1"/>
                      </a:solidFill>
                      <a:prstDash val="solid"/>
                    </a:ln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Arial Black" panose="020B0A04020102020204" pitchFamily="34" charset="0"/>
                  </a:rPr>
                  <a:t> </a:t>
                </a:r>
                <a:r>
                  <a:rPr lang="ru-RU" sz="3200" b="1" dirty="0" err="1">
                    <a:ln w="9525">
                      <a:solidFill>
                        <a:schemeClr val="bg1"/>
                      </a:solidFill>
                      <a:prstDash val="solid"/>
                    </a:ln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Arial Black" panose="020B0A04020102020204" pitchFamily="34" charset="0"/>
                  </a:rPr>
                  <a:t>печиво</a:t>
                </a:r>
                <a:endParaRPr lang="ru-UA" sz="3200" b="1" dirty="0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Arial Black" panose="020B0A04020102020204" pitchFamily="34" charset="0"/>
                </a:endParaRPr>
              </a:p>
            </p:txBody>
          </p:sp>
          <p:pic>
            <p:nvPicPr>
              <p:cNvPr id="81" name="Рисунок 80" descr="Изображение выглядит как телевидение&#10;&#10;Автоматически созданное описание с низким доверительным уровнем">
                <a:extLst>
                  <a:ext uri="{FF2B5EF4-FFF2-40B4-BE49-F238E27FC236}">
                    <a16:creationId xmlns:a16="http://schemas.microsoft.com/office/drawing/2014/main" id="{173ED753-2CDF-BC6A-5C37-1733B2644AE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507335" y="4902111"/>
                <a:ext cx="2630329" cy="2630329"/>
              </a:xfrm>
              <a:prstGeom prst="rect">
                <a:avLst/>
              </a:prstGeom>
            </p:spPr>
          </p:pic>
          <p:pic>
            <p:nvPicPr>
              <p:cNvPr id="83" name="Рисунок 82" descr="Изображение выглядит как еда, десерт, Легкая закуска, выпечка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1E598BF7-1549-717C-C674-CBBFE646D62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956191" y="5636963"/>
                <a:ext cx="1176814" cy="1180153"/>
              </a:xfrm>
              <a:prstGeom prst="rect">
                <a:avLst/>
              </a:prstGeom>
            </p:spPr>
          </p:pic>
        </p:grpSp>
      </p:grpSp>
      <p:grpSp>
        <p:nvGrpSpPr>
          <p:cNvPr id="107" name="Группа 106">
            <a:extLst>
              <a:ext uri="{FF2B5EF4-FFF2-40B4-BE49-F238E27FC236}">
                <a16:creationId xmlns:a16="http://schemas.microsoft.com/office/drawing/2014/main" id="{517659D2-E190-DBD8-BFE8-42B1C733134A}"/>
              </a:ext>
            </a:extLst>
          </p:cNvPr>
          <p:cNvGrpSpPr/>
          <p:nvPr/>
        </p:nvGrpSpPr>
        <p:grpSpPr>
          <a:xfrm>
            <a:off x="565525" y="672145"/>
            <a:ext cx="7178054" cy="5218240"/>
            <a:chOff x="13810417" y="-2808441"/>
            <a:chExt cx="7178054" cy="5218240"/>
          </a:xfrm>
        </p:grpSpPr>
        <p:pic>
          <p:nvPicPr>
            <p:cNvPr id="106" name="Рисунок 105" descr="Изображение выглядит как графическая вставка, мультфильм, иллюстрация, искусство&#10;&#10;Автоматически созданное описание">
              <a:extLst>
                <a:ext uri="{FF2B5EF4-FFF2-40B4-BE49-F238E27FC236}">
                  <a16:creationId xmlns:a16="http://schemas.microsoft.com/office/drawing/2014/main" id="{06A30656-85D1-EFFF-838F-050FEB65BB76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029363" y="-1201825"/>
              <a:ext cx="3217951" cy="3244221"/>
            </a:xfrm>
            <a:prstGeom prst="rect">
              <a:avLst/>
            </a:prstGeom>
          </p:spPr>
        </p:pic>
        <p:grpSp>
          <p:nvGrpSpPr>
            <p:cNvPr id="92" name="Группа 91">
              <a:extLst>
                <a:ext uri="{FF2B5EF4-FFF2-40B4-BE49-F238E27FC236}">
                  <a16:creationId xmlns:a16="http://schemas.microsoft.com/office/drawing/2014/main" id="{E24E7207-BF51-C677-EA17-82DCB904FEC7}"/>
                </a:ext>
              </a:extLst>
            </p:cNvPr>
            <p:cNvGrpSpPr/>
            <p:nvPr/>
          </p:nvGrpSpPr>
          <p:grpSpPr>
            <a:xfrm>
              <a:off x="13810417" y="-2808441"/>
              <a:ext cx="7178054" cy="5218240"/>
              <a:chOff x="7375557" y="3655188"/>
              <a:chExt cx="7178054" cy="5218240"/>
            </a:xfrm>
          </p:grpSpPr>
          <p:sp>
            <p:nvSpPr>
              <p:cNvPr id="94" name="TextBox 93">
                <a:extLst>
                  <a:ext uri="{FF2B5EF4-FFF2-40B4-BE49-F238E27FC236}">
                    <a16:creationId xmlns:a16="http://schemas.microsoft.com/office/drawing/2014/main" id="{76171C07-8550-711D-B931-121F96E4EAFD}"/>
                  </a:ext>
                </a:extLst>
              </p:cNvPr>
              <p:cNvSpPr txBox="1"/>
              <p:nvPr/>
            </p:nvSpPr>
            <p:spPr>
              <a:xfrm>
                <a:off x="7884798" y="3655188"/>
                <a:ext cx="6668813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ru-RU" sz="3200" b="1" dirty="0">
                    <a:ln w="9525">
                      <a:solidFill>
                        <a:schemeClr val="bg1"/>
                      </a:solidFill>
                      <a:prstDash val="solid"/>
                    </a:ln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Arial Black" panose="020B0A04020102020204" pitchFamily="34" charset="0"/>
                  </a:rPr>
                  <a:t>У хлопчика в </a:t>
                </a:r>
                <a:r>
                  <a:rPr lang="ru-RU" sz="3200" b="1" dirty="0" err="1">
                    <a:ln w="9525">
                      <a:solidFill>
                        <a:schemeClr val="bg1"/>
                      </a:solidFill>
                      <a:prstDash val="solid"/>
                    </a:ln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Arial Black" panose="020B0A04020102020204" pitchFamily="34" charset="0"/>
                  </a:rPr>
                  <a:t>павучку</a:t>
                </a:r>
                <a:r>
                  <a:rPr lang="ru-RU" sz="3200" b="1" dirty="0">
                    <a:ln w="9525">
                      <a:solidFill>
                        <a:schemeClr val="bg1"/>
                      </a:solidFill>
                      <a:prstDash val="solid"/>
                    </a:ln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Arial Black" panose="020B0A04020102020204" pitchFamily="34" charset="0"/>
                  </a:rPr>
                  <a:t> сачок</a:t>
                </a:r>
                <a:endParaRPr lang="ru-UA" sz="3200" b="1" dirty="0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Arial Black" panose="020B0A04020102020204" pitchFamily="34" charset="0"/>
                </a:endParaRPr>
              </a:p>
            </p:txBody>
          </p:sp>
          <p:pic>
            <p:nvPicPr>
              <p:cNvPr id="95" name="Рисунок 94" descr="Изображение выглядит как мультфильм, Анимация, графическая вставка, статуэтка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8298626F-5409-57F5-DD97-7B82FEC2112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375557" y="4560548"/>
                <a:ext cx="4312880" cy="4312880"/>
              </a:xfrm>
              <a:prstGeom prst="rect">
                <a:avLst/>
              </a:prstGeom>
            </p:spPr>
          </p:pic>
          <p:pic>
            <p:nvPicPr>
              <p:cNvPr id="98" name="Рисунок 97" descr="Изображение выглядит как зарисовка, Предметная фотография, искусство, дизайн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29E41F02-5E86-A0E3-5379-D6E1573C58B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508573" y="6336119"/>
                <a:ext cx="1258223" cy="1258223"/>
              </a:xfrm>
              <a:prstGeom prst="rect">
                <a:avLst/>
              </a:prstGeom>
            </p:spPr>
          </p:pic>
        </p:grpSp>
      </p:grpSp>
      <p:grpSp>
        <p:nvGrpSpPr>
          <p:cNvPr id="114" name="Группа 113">
            <a:extLst>
              <a:ext uri="{FF2B5EF4-FFF2-40B4-BE49-F238E27FC236}">
                <a16:creationId xmlns:a16="http://schemas.microsoft.com/office/drawing/2014/main" id="{B67D6967-E144-392C-5A24-46000CA480BF}"/>
              </a:ext>
            </a:extLst>
          </p:cNvPr>
          <p:cNvGrpSpPr/>
          <p:nvPr/>
        </p:nvGrpSpPr>
        <p:grpSpPr>
          <a:xfrm>
            <a:off x="540801" y="672145"/>
            <a:ext cx="7178057" cy="5218240"/>
            <a:chOff x="9136928" y="-6361179"/>
            <a:chExt cx="7178057" cy="5218240"/>
          </a:xfrm>
        </p:grpSpPr>
        <p:grpSp>
          <p:nvGrpSpPr>
            <p:cNvPr id="109" name="Группа 108">
              <a:extLst>
                <a:ext uri="{FF2B5EF4-FFF2-40B4-BE49-F238E27FC236}">
                  <a16:creationId xmlns:a16="http://schemas.microsoft.com/office/drawing/2014/main" id="{29805200-E7D9-EE68-2684-EDDBFF0247A9}"/>
                </a:ext>
              </a:extLst>
            </p:cNvPr>
            <p:cNvGrpSpPr/>
            <p:nvPr/>
          </p:nvGrpSpPr>
          <p:grpSpPr>
            <a:xfrm>
              <a:off x="9136928" y="-6361179"/>
              <a:ext cx="7178057" cy="5218240"/>
              <a:chOff x="7375557" y="3655188"/>
              <a:chExt cx="7178057" cy="5218240"/>
            </a:xfrm>
          </p:grpSpPr>
          <p:sp>
            <p:nvSpPr>
              <p:cNvPr id="110" name="TextBox 109">
                <a:extLst>
                  <a:ext uri="{FF2B5EF4-FFF2-40B4-BE49-F238E27FC236}">
                    <a16:creationId xmlns:a16="http://schemas.microsoft.com/office/drawing/2014/main" id="{B61E0192-451C-0C5A-8CED-26BB094806BA}"/>
                  </a:ext>
                </a:extLst>
              </p:cNvPr>
              <p:cNvSpPr txBox="1"/>
              <p:nvPr/>
            </p:nvSpPr>
            <p:spPr>
              <a:xfrm>
                <a:off x="7884801" y="3655188"/>
                <a:ext cx="6668813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ru-RU" sz="3200" b="1" dirty="0">
                    <a:ln w="9525">
                      <a:solidFill>
                        <a:schemeClr val="bg1"/>
                      </a:solidFill>
                      <a:prstDash val="solid"/>
                    </a:ln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Arial Black" panose="020B0A04020102020204" pitchFamily="34" charset="0"/>
                  </a:rPr>
                  <a:t>У хлопчика в сачку </a:t>
                </a:r>
                <a:r>
                  <a:rPr lang="ru-RU" sz="3200" b="1" dirty="0" err="1">
                    <a:ln w="9525">
                      <a:solidFill>
                        <a:schemeClr val="bg1"/>
                      </a:solidFill>
                      <a:prstDash val="solid"/>
                    </a:ln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Arial Black" panose="020B0A04020102020204" pitchFamily="34" charset="0"/>
                  </a:rPr>
                  <a:t>павучок</a:t>
                </a:r>
                <a:endParaRPr lang="ru-UA" sz="3200" b="1" dirty="0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Arial Black" panose="020B0A04020102020204" pitchFamily="34" charset="0"/>
                </a:endParaRPr>
              </a:p>
            </p:txBody>
          </p:sp>
          <p:pic>
            <p:nvPicPr>
              <p:cNvPr id="111" name="Рисунок 110" descr="Изображение выглядит как мультфильм, Анимация, графическая вставка, статуэтка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57851B67-FF26-79A8-AC03-771020BAE67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375557" y="4560548"/>
                <a:ext cx="4312880" cy="4312880"/>
              </a:xfrm>
              <a:prstGeom prst="rect">
                <a:avLst/>
              </a:prstGeom>
            </p:spPr>
          </p:pic>
          <p:pic>
            <p:nvPicPr>
              <p:cNvPr id="112" name="Рисунок 111" descr="Изображение выглядит как зарисовка, Предметная фотография, искусство, дизайн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DEE334D6-43D8-4477-6E2F-66982D47745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106633" y="5486523"/>
                <a:ext cx="2672013" cy="2672013"/>
              </a:xfrm>
              <a:prstGeom prst="rect">
                <a:avLst/>
              </a:prstGeom>
            </p:spPr>
          </p:pic>
        </p:grpSp>
        <p:pic>
          <p:nvPicPr>
            <p:cNvPr id="108" name="Рисунок 107" descr="Изображение выглядит как графическая вставка, мультфильм, иллюстрация, искусство&#10;&#10;Автоматически созданное описание">
              <a:extLst>
                <a:ext uri="{FF2B5EF4-FFF2-40B4-BE49-F238E27FC236}">
                  <a16:creationId xmlns:a16="http://schemas.microsoft.com/office/drawing/2014/main" id="{4BD18678-D891-D032-3CD2-107777C14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76093" y="-4382879"/>
              <a:ext cx="1720068" cy="1734110"/>
            </a:xfrm>
            <a:prstGeom prst="rect">
              <a:avLst/>
            </a:prstGeom>
          </p:spPr>
        </p:pic>
      </p:grpSp>
      <p:grpSp>
        <p:nvGrpSpPr>
          <p:cNvPr id="87" name="Группа 86">
            <a:extLst>
              <a:ext uri="{FF2B5EF4-FFF2-40B4-BE49-F238E27FC236}">
                <a16:creationId xmlns:a16="http://schemas.microsoft.com/office/drawing/2014/main" id="{BDD17FC4-B786-05C9-6745-C11D4F20EB4A}"/>
              </a:ext>
            </a:extLst>
          </p:cNvPr>
          <p:cNvGrpSpPr/>
          <p:nvPr/>
        </p:nvGrpSpPr>
        <p:grpSpPr>
          <a:xfrm>
            <a:off x="1665949" y="259619"/>
            <a:ext cx="5731057" cy="5215203"/>
            <a:chOff x="8448664" y="2769777"/>
            <a:chExt cx="5731057" cy="5215203"/>
          </a:xfrm>
        </p:grpSpPr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83F03F8D-0C0E-8FE2-177E-20CB438B96E4}"/>
                </a:ext>
              </a:extLst>
            </p:cNvPr>
            <p:cNvSpPr txBox="1"/>
            <p:nvPr/>
          </p:nvSpPr>
          <p:spPr>
            <a:xfrm>
              <a:off x="8448664" y="3194970"/>
              <a:ext cx="5731057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3200" b="1" dirty="0" err="1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Arial Black" panose="020B0A04020102020204" pitchFamily="34" charset="0"/>
                </a:rPr>
                <a:t>Гілочка</a:t>
              </a:r>
              <a:r>
                <a:rPr lang="ru-RU" sz="3200" b="1" dirty="0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Arial Black" panose="020B0A04020102020204" pitchFamily="34" charset="0"/>
                </a:rPr>
                <a:t> </a:t>
              </a:r>
              <a:r>
                <a:rPr lang="ru-RU" sz="3200" b="1" dirty="0" err="1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Arial Black" panose="020B0A04020102020204" pitchFamily="34" charset="0"/>
                </a:rPr>
                <a:t>сидить</a:t>
              </a:r>
              <a:r>
                <a:rPr lang="ru-RU" sz="3200" b="1" dirty="0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Arial Black" panose="020B0A04020102020204" pitchFamily="34" charset="0"/>
                </a:rPr>
                <a:t> на чижу</a:t>
              </a:r>
              <a:endParaRPr lang="ru-UA" sz="3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endParaRPr>
            </a:p>
          </p:txBody>
        </p:sp>
        <p:pic>
          <p:nvPicPr>
            <p:cNvPr id="84" name="Рисунок 83" descr="Изображение выглядит как птица, певчие, канарейка, клюв&#10;&#10;Автоматически созданное описание">
              <a:extLst>
                <a:ext uri="{FF2B5EF4-FFF2-40B4-BE49-F238E27FC236}">
                  <a16:creationId xmlns:a16="http://schemas.microsoft.com/office/drawing/2014/main" id="{3DBF06D0-8516-31C0-0C83-090EE32B493E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38398" y="4549514"/>
              <a:ext cx="3435466" cy="3435466"/>
            </a:xfrm>
            <a:prstGeom prst="rect">
              <a:avLst/>
            </a:prstGeom>
          </p:spPr>
        </p:pic>
        <p:pic>
          <p:nvPicPr>
            <p:cNvPr id="86" name="Рисунок 85" descr="Изображение выглядит как инструмент, топор, ручной инструмент, молоток&#10;&#10;Автоматически созданное описание">
              <a:extLst>
                <a:ext uri="{FF2B5EF4-FFF2-40B4-BE49-F238E27FC236}">
                  <a16:creationId xmlns:a16="http://schemas.microsoft.com/office/drawing/2014/main" id="{BC511EB0-4CA4-CE24-AAD9-C6EB4A78B95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083" r="35014"/>
            <a:stretch/>
          </p:blipFill>
          <p:spPr>
            <a:xfrm rot="2702171">
              <a:off x="9161245" y="2354627"/>
              <a:ext cx="3386899" cy="4217199"/>
            </a:xfrm>
            <a:prstGeom prst="rect">
              <a:avLst/>
            </a:prstGeom>
          </p:spPr>
        </p:pic>
      </p:grpSp>
      <p:grpSp>
        <p:nvGrpSpPr>
          <p:cNvPr id="88" name="Группа 87">
            <a:extLst>
              <a:ext uri="{FF2B5EF4-FFF2-40B4-BE49-F238E27FC236}">
                <a16:creationId xmlns:a16="http://schemas.microsoft.com/office/drawing/2014/main" id="{FF06407B-DCF7-5DAD-D234-A24CC380BAE7}"/>
              </a:ext>
            </a:extLst>
          </p:cNvPr>
          <p:cNvGrpSpPr/>
          <p:nvPr/>
        </p:nvGrpSpPr>
        <p:grpSpPr>
          <a:xfrm>
            <a:off x="1679572" y="715218"/>
            <a:ext cx="5355954" cy="5364091"/>
            <a:chOff x="8636219" y="3194970"/>
            <a:chExt cx="5355954" cy="5364091"/>
          </a:xfrm>
        </p:grpSpPr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689549B5-2E22-159F-BA51-0C12024A9107}"/>
                </a:ext>
              </a:extLst>
            </p:cNvPr>
            <p:cNvSpPr txBox="1"/>
            <p:nvPr/>
          </p:nvSpPr>
          <p:spPr>
            <a:xfrm>
              <a:off x="8636219" y="3194970"/>
              <a:ext cx="535595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3200" b="1" dirty="0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Arial Black" panose="020B0A04020102020204" pitchFamily="34" charset="0"/>
                </a:rPr>
                <a:t>Чиж </a:t>
              </a:r>
              <a:r>
                <a:rPr lang="ru-RU" sz="3200" b="1" dirty="0" err="1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Arial Black" panose="020B0A04020102020204" pitchFamily="34" charset="0"/>
                </a:rPr>
                <a:t>сидить</a:t>
              </a:r>
              <a:r>
                <a:rPr lang="ru-RU" sz="3200" b="1" dirty="0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Arial Black" panose="020B0A04020102020204" pitchFamily="34" charset="0"/>
                </a:rPr>
                <a:t> на </a:t>
              </a:r>
              <a:r>
                <a:rPr lang="ru-RU" sz="3200" b="1" dirty="0" err="1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Arial Black" panose="020B0A04020102020204" pitchFamily="34" charset="0"/>
                </a:rPr>
                <a:t>гілочці</a:t>
              </a:r>
              <a:endParaRPr lang="ru-UA" sz="3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endParaRPr>
            </a:p>
          </p:txBody>
        </p:sp>
        <p:pic>
          <p:nvPicPr>
            <p:cNvPr id="91" name="Рисунок 90" descr="Изображение выглядит как инструмент, топор, ручной инструмент, молоток&#10;&#10;Автоматически созданное описание">
              <a:extLst>
                <a:ext uri="{FF2B5EF4-FFF2-40B4-BE49-F238E27FC236}">
                  <a16:creationId xmlns:a16="http://schemas.microsoft.com/office/drawing/2014/main" id="{458A2725-5F88-B3A2-24DC-12B830182C9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083" r="35014"/>
            <a:stretch/>
          </p:blipFill>
          <p:spPr>
            <a:xfrm rot="2702171">
              <a:off x="9378487" y="4757012"/>
              <a:ext cx="3386899" cy="4217199"/>
            </a:xfrm>
            <a:prstGeom prst="rect">
              <a:avLst/>
            </a:prstGeom>
          </p:spPr>
        </p:pic>
        <p:pic>
          <p:nvPicPr>
            <p:cNvPr id="90" name="Рисунок 89" descr="Изображение выглядит как птица, певчие, канарейка, клюв&#10;&#10;Автоматически созданное описание">
              <a:extLst>
                <a:ext uri="{FF2B5EF4-FFF2-40B4-BE49-F238E27FC236}">
                  <a16:creationId xmlns:a16="http://schemas.microsoft.com/office/drawing/2014/main" id="{7DC8E43A-CC2C-2310-9760-039B52545672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85574" y="4083813"/>
              <a:ext cx="3435466" cy="3435466"/>
            </a:xfrm>
            <a:prstGeom prst="rect">
              <a:avLst/>
            </a:prstGeom>
          </p:spPr>
        </p:pic>
      </p:grpSp>
      <p:grpSp>
        <p:nvGrpSpPr>
          <p:cNvPr id="100" name="Группа 99">
            <a:extLst>
              <a:ext uri="{FF2B5EF4-FFF2-40B4-BE49-F238E27FC236}">
                <a16:creationId xmlns:a16="http://schemas.microsoft.com/office/drawing/2014/main" id="{C212002F-9CA0-D13A-E89E-D8D8519A7601}"/>
              </a:ext>
            </a:extLst>
          </p:cNvPr>
          <p:cNvGrpSpPr/>
          <p:nvPr/>
        </p:nvGrpSpPr>
        <p:grpSpPr>
          <a:xfrm>
            <a:off x="1278009" y="678930"/>
            <a:ext cx="6328977" cy="5228813"/>
            <a:chOff x="7417629" y="3009313"/>
            <a:chExt cx="6328977" cy="5228813"/>
          </a:xfrm>
        </p:grpSpPr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E8A50399-4C67-9E1D-963F-9D2A8DEE3AEE}"/>
                </a:ext>
              </a:extLst>
            </p:cNvPr>
            <p:cNvSpPr txBox="1"/>
            <p:nvPr/>
          </p:nvSpPr>
          <p:spPr>
            <a:xfrm>
              <a:off x="7417629" y="3009313"/>
              <a:ext cx="6328977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3200" b="1" dirty="0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Arial Black" panose="020B0A04020102020204" pitchFamily="34" charset="0"/>
                </a:rPr>
                <a:t>Чайник </a:t>
              </a:r>
              <a:r>
                <a:rPr lang="ru-RU" sz="3200" b="1" dirty="0" err="1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Arial Black" panose="020B0A04020102020204" pitchFamily="34" charset="0"/>
                </a:rPr>
                <a:t>сидить</a:t>
              </a:r>
              <a:r>
                <a:rPr lang="ru-RU" sz="3200" b="1" dirty="0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Arial Black" panose="020B0A04020102020204" pitchFamily="34" charset="0"/>
                </a:rPr>
                <a:t> на </a:t>
              </a:r>
              <a:r>
                <a:rPr lang="ru-RU" sz="3200" b="1" dirty="0" err="1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Arial Black" panose="020B0A04020102020204" pitchFamily="34" charset="0"/>
                </a:rPr>
                <a:t>павучку</a:t>
              </a:r>
              <a:endParaRPr lang="ru-UA" sz="3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endParaRPr>
            </a:p>
          </p:txBody>
        </p:sp>
        <p:pic>
          <p:nvPicPr>
            <p:cNvPr id="97" name="Рисунок 96" descr="Изображение выглядит как беспозвоночный, членистоногие, краб, паукообразные&#10;&#10;Автоматически созданное описание">
              <a:extLst>
                <a:ext uri="{FF2B5EF4-FFF2-40B4-BE49-F238E27FC236}">
                  <a16:creationId xmlns:a16="http://schemas.microsoft.com/office/drawing/2014/main" id="{A57A2094-BA09-444D-ADA3-A8160972F69F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50865" y="3666479"/>
              <a:ext cx="4479969" cy="4571647"/>
            </a:xfrm>
            <a:prstGeom prst="rect">
              <a:avLst/>
            </a:prstGeom>
          </p:spPr>
        </p:pic>
        <p:pic>
          <p:nvPicPr>
            <p:cNvPr id="99" name="Рисунок 98" descr="Изображение выглядит как кухонные принадлежности, горшок, чайник, заварочный чайник&#10;&#10;Автоматически созданное описание">
              <a:extLst>
                <a:ext uri="{FF2B5EF4-FFF2-40B4-BE49-F238E27FC236}">
                  <a16:creationId xmlns:a16="http://schemas.microsoft.com/office/drawing/2014/main" id="{B72CDE37-F42B-B148-A8F1-146F47377A5D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88713" y="3996261"/>
              <a:ext cx="1940045" cy="1940045"/>
            </a:xfrm>
            <a:prstGeom prst="rect">
              <a:avLst/>
            </a:prstGeom>
          </p:spPr>
        </p:pic>
      </p:grpSp>
      <p:grpSp>
        <p:nvGrpSpPr>
          <p:cNvPr id="101" name="Группа 100">
            <a:extLst>
              <a:ext uri="{FF2B5EF4-FFF2-40B4-BE49-F238E27FC236}">
                <a16:creationId xmlns:a16="http://schemas.microsoft.com/office/drawing/2014/main" id="{E2258BA5-E424-AEDA-DBD5-386168DF372C}"/>
              </a:ext>
            </a:extLst>
          </p:cNvPr>
          <p:cNvGrpSpPr/>
          <p:nvPr/>
        </p:nvGrpSpPr>
        <p:grpSpPr>
          <a:xfrm>
            <a:off x="1136143" y="693715"/>
            <a:ext cx="6612708" cy="4862992"/>
            <a:chOff x="7275766" y="3009313"/>
            <a:chExt cx="6612708" cy="4862992"/>
          </a:xfrm>
        </p:grpSpPr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2C115760-E7FF-C134-6FDA-A11584717954}"/>
                </a:ext>
              </a:extLst>
            </p:cNvPr>
            <p:cNvSpPr txBox="1"/>
            <p:nvPr/>
          </p:nvSpPr>
          <p:spPr>
            <a:xfrm>
              <a:off x="7275766" y="3009313"/>
              <a:ext cx="661270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3200" b="1" dirty="0" err="1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Arial Black" panose="020B0A04020102020204" pitchFamily="34" charset="0"/>
                </a:rPr>
                <a:t>Павучок</a:t>
              </a:r>
              <a:r>
                <a:rPr lang="ru-RU" sz="3200" b="1" dirty="0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Arial Black" panose="020B0A04020102020204" pitchFamily="34" charset="0"/>
                </a:rPr>
                <a:t> </a:t>
              </a:r>
              <a:r>
                <a:rPr lang="ru-RU" sz="3200" b="1" dirty="0" err="1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Arial Black" panose="020B0A04020102020204" pitchFamily="34" charset="0"/>
                </a:rPr>
                <a:t>сидить</a:t>
              </a:r>
              <a:r>
                <a:rPr lang="ru-RU" sz="3200" b="1" dirty="0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Arial Black" panose="020B0A04020102020204" pitchFamily="34" charset="0"/>
                </a:rPr>
                <a:t> на чайнику</a:t>
              </a:r>
              <a:endParaRPr lang="ru-UA" sz="3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endParaRPr>
            </a:p>
          </p:txBody>
        </p:sp>
        <p:pic>
          <p:nvPicPr>
            <p:cNvPr id="104" name="Рисунок 103" descr="Изображение выглядит как кухонные принадлежности, горшок, чайник, заварочный чайник&#10;&#10;Автоматически созданное описание">
              <a:extLst>
                <a:ext uri="{FF2B5EF4-FFF2-40B4-BE49-F238E27FC236}">
                  <a16:creationId xmlns:a16="http://schemas.microsoft.com/office/drawing/2014/main" id="{4DA5F854-DB3E-9278-7E4E-E4C8B5264C18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42937" y="4268279"/>
              <a:ext cx="3604026" cy="3604026"/>
            </a:xfrm>
            <a:prstGeom prst="rect">
              <a:avLst/>
            </a:prstGeom>
          </p:spPr>
        </p:pic>
        <p:pic>
          <p:nvPicPr>
            <p:cNvPr id="103" name="Рисунок 102" descr="Изображение выглядит как беспозвоночный, членистоногие, краб, паукообразные&#10;&#10;Автоматически созданное описание">
              <a:extLst>
                <a:ext uri="{FF2B5EF4-FFF2-40B4-BE49-F238E27FC236}">
                  <a16:creationId xmlns:a16="http://schemas.microsoft.com/office/drawing/2014/main" id="{B291EE52-3C18-D672-1201-5BF6AC16FFF4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37873" y="3822939"/>
              <a:ext cx="2088757" cy="2131501"/>
            </a:xfrm>
            <a:prstGeom prst="rect">
              <a:avLst/>
            </a:prstGeom>
          </p:spPr>
        </p:pic>
      </p:grpSp>
      <p:grpSp>
        <p:nvGrpSpPr>
          <p:cNvPr id="19" name="Группа 18">
            <a:extLst>
              <a:ext uri="{FF2B5EF4-FFF2-40B4-BE49-F238E27FC236}">
                <a16:creationId xmlns:a16="http://schemas.microsoft.com/office/drawing/2014/main" id="{FEA56A7A-9BBB-7275-0CFC-BE893648CDC8}"/>
              </a:ext>
            </a:extLst>
          </p:cNvPr>
          <p:cNvGrpSpPr/>
          <p:nvPr/>
        </p:nvGrpSpPr>
        <p:grpSpPr>
          <a:xfrm>
            <a:off x="1557773" y="698154"/>
            <a:ext cx="5551696" cy="5431638"/>
            <a:chOff x="6940759" y="2960261"/>
            <a:chExt cx="5551696" cy="5431638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8C31AB8-1952-5517-46B1-83C111A07F93}"/>
                </a:ext>
              </a:extLst>
            </p:cNvPr>
            <p:cNvSpPr txBox="1"/>
            <p:nvPr/>
          </p:nvSpPr>
          <p:spPr>
            <a:xfrm>
              <a:off x="7139708" y="2960261"/>
              <a:ext cx="5352747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3200" b="1" dirty="0" err="1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Arial Black" panose="020B0A04020102020204" pitchFamily="34" charset="0"/>
                </a:rPr>
                <a:t>Річка</a:t>
              </a:r>
              <a:r>
                <a:rPr lang="ru-RU" sz="3200" b="1" dirty="0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Arial Black" panose="020B0A04020102020204" pitchFamily="34" charset="0"/>
                </a:rPr>
                <a:t> </a:t>
              </a:r>
              <a:r>
                <a:rPr lang="ru-RU" sz="3200" b="1" dirty="0" err="1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Arial Black" panose="020B0A04020102020204" pitchFamily="34" charset="0"/>
                </a:rPr>
                <a:t>пливе</a:t>
              </a:r>
              <a:r>
                <a:rPr lang="ru-RU" sz="3200" b="1" dirty="0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Arial Black" panose="020B0A04020102020204" pitchFamily="34" charset="0"/>
                </a:rPr>
                <a:t> </a:t>
              </a:r>
              <a:r>
                <a:rPr lang="ru-RU" sz="3200" b="1" dirty="0" err="1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Arial Black" panose="020B0A04020102020204" pitchFamily="34" charset="0"/>
                </a:rPr>
                <a:t>човником</a:t>
              </a:r>
              <a:endParaRPr lang="ru-UA" sz="3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endParaRPr>
            </a:p>
          </p:txBody>
        </p:sp>
        <p:pic>
          <p:nvPicPr>
            <p:cNvPr id="16" name="Рисунок 15" descr="Изображение выглядит как лодка, транспорт, плавсредство, корабль&#10;&#10;Автоматически созданное описание">
              <a:extLst>
                <a:ext uri="{FF2B5EF4-FFF2-40B4-BE49-F238E27FC236}">
                  <a16:creationId xmlns:a16="http://schemas.microsoft.com/office/drawing/2014/main" id="{65F9A4CB-6B12-E453-C97E-DFB28EDC1E89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40759" y="3014620"/>
              <a:ext cx="5377279" cy="5377279"/>
            </a:xfrm>
            <a:prstGeom prst="rect">
              <a:avLst/>
            </a:prstGeom>
          </p:spPr>
        </p:pic>
        <p:pic>
          <p:nvPicPr>
            <p:cNvPr id="13" name="Рисунок 12" descr="Изображение выглядит как вода, картина, рисунок, риф&#10;&#10;Автоматически созданное описание">
              <a:extLst>
                <a:ext uri="{FF2B5EF4-FFF2-40B4-BE49-F238E27FC236}">
                  <a16:creationId xmlns:a16="http://schemas.microsoft.com/office/drawing/2014/main" id="{D5C3FA9C-F1F1-AE0C-C129-F4B28A2B9233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24837" y="3540561"/>
              <a:ext cx="2955401" cy="2955401"/>
            </a:xfrm>
            <a:prstGeom prst="rect">
              <a:avLst/>
            </a:prstGeom>
          </p:spPr>
        </p:pic>
      </p:grpSp>
      <p:grpSp>
        <p:nvGrpSpPr>
          <p:cNvPr id="22" name="Группа 21">
            <a:extLst>
              <a:ext uri="{FF2B5EF4-FFF2-40B4-BE49-F238E27FC236}">
                <a16:creationId xmlns:a16="http://schemas.microsoft.com/office/drawing/2014/main" id="{EFC65966-F871-568B-4CF1-368E6EE92334}"/>
              </a:ext>
            </a:extLst>
          </p:cNvPr>
          <p:cNvGrpSpPr/>
          <p:nvPr/>
        </p:nvGrpSpPr>
        <p:grpSpPr>
          <a:xfrm>
            <a:off x="1898551" y="693715"/>
            <a:ext cx="4924146" cy="5140933"/>
            <a:chOff x="7335874" y="2960261"/>
            <a:chExt cx="4924146" cy="5140933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64B013DD-6F86-FA7B-B4CE-FAD002586429}"/>
                </a:ext>
              </a:extLst>
            </p:cNvPr>
            <p:cNvSpPr txBox="1"/>
            <p:nvPr/>
          </p:nvSpPr>
          <p:spPr>
            <a:xfrm>
              <a:off x="7372143" y="2960261"/>
              <a:ext cx="4887877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3200" b="1" dirty="0" err="1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Arial Black" panose="020B0A04020102020204" pitchFamily="34" charset="0"/>
                </a:rPr>
                <a:t>Човен</a:t>
              </a:r>
              <a:r>
                <a:rPr lang="ru-RU" sz="3200" b="1" dirty="0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Arial Black" panose="020B0A04020102020204" pitchFamily="34" charset="0"/>
                </a:rPr>
                <a:t> </a:t>
              </a:r>
              <a:r>
                <a:rPr lang="ru-RU" sz="3200" b="1" dirty="0" err="1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Arial Black" panose="020B0A04020102020204" pitchFamily="34" charset="0"/>
                </a:rPr>
                <a:t>пливе</a:t>
              </a:r>
              <a:r>
                <a:rPr lang="ru-RU" sz="3200" b="1" dirty="0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Arial Black" panose="020B0A04020102020204" pitchFamily="34" charset="0"/>
                </a:rPr>
                <a:t> </a:t>
              </a:r>
              <a:r>
                <a:rPr lang="ru-RU" sz="3200" b="1" dirty="0" err="1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Arial Black" panose="020B0A04020102020204" pitchFamily="34" charset="0"/>
                </a:rPr>
                <a:t>річкою</a:t>
              </a:r>
              <a:endParaRPr lang="ru-UA" sz="3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endParaRPr>
            </a:p>
          </p:txBody>
        </p:sp>
        <p:pic>
          <p:nvPicPr>
            <p:cNvPr id="27" name="Рисунок 26" descr="Изображение выглядит как вода, картина, рисунок, риф&#10;&#10;Автоматически созданное описание">
              <a:extLst>
                <a:ext uri="{FF2B5EF4-FFF2-40B4-BE49-F238E27FC236}">
                  <a16:creationId xmlns:a16="http://schemas.microsoft.com/office/drawing/2014/main" id="{57DC045B-2459-51CD-B876-133067A631CD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35874" y="3441641"/>
              <a:ext cx="4659553" cy="4659553"/>
            </a:xfrm>
            <a:prstGeom prst="rect">
              <a:avLst/>
            </a:prstGeom>
          </p:spPr>
        </p:pic>
        <p:pic>
          <p:nvPicPr>
            <p:cNvPr id="25" name="Рисунок 24" descr="Изображение выглядит как лодка, транспорт, плавсредство, корабль&#10;&#10;Автоматически созданное описание">
              <a:extLst>
                <a:ext uri="{FF2B5EF4-FFF2-40B4-BE49-F238E27FC236}">
                  <a16:creationId xmlns:a16="http://schemas.microsoft.com/office/drawing/2014/main" id="{7FEA2E82-A590-C540-7805-E5B0B1FEBEA5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03729" y="5070373"/>
              <a:ext cx="2586132" cy="2586132"/>
            </a:xfrm>
            <a:prstGeom prst="rect">
              <a:avLst/>
            </a:prstGeom>
          </p:spPr>
        </p:pic>
      </p:grpSp>
      <p:grpSp>
        <p:nvGrpSpPr>
          <p:cNvPr id="121" name="Группа 120">
            <a:extLst>
              <a:ext uri="{FF2B5EF4-FFF2-40B4-BE49-F238E27FC236}">
                <a16:creationId xmlns:a16="http://schemas.microsoft.com/office/drawing/2014/main" id="{B152E92D-DB40-55D5-D052-9C77B3B9ED63}"/>
              </a:ext>
            </a:extLst>
          </p:cNvPr>
          <p:cNvGrpSpPr/>
          <p:nvPr/>
        </p:nvGrpSpPr>
        <p:grpSpPr>
          <a:xfrm>
            <a:off x="1383340" y="752513"/>
            <a:ext cx="6200736" cy="5303483"/>
            <a:chOff x="3146533" y="8693484"/>
            <a:chExt cx="6200736" cy="5303483"/>
          </a:xfrm>
        </p:grpSpPr>
        <p:pic>
          <p:nvPicPr>
            <p:cNvPr id="116" name="Рисунок 115" descr="Изображение выглядит как колокол, Церковный колокол, Ганта, духовые инструменты&#10;&#10;Автоматически созданное описание">
              <a:extLst>
                <a:ext uri="{FF2B5EF4-FFF2-40B4-BE49-F238E27FC236}">
                  <a16:creationId xmlns:a16="http://schemas.microsoft.com/office/drawing/2014/main" id="{AE39D748-3846-E74D-C48F-8A4281BCDB42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27256" y="11181821"/>
              <a:ext cx="2815146" cy="2815146"/>
            </a:xfrm>
            <a:prstGeom prst="rect">
              <a:avLst/>
            </a:prstGeom>
          </p:spPr>
        </p:pic>
        <p:grpSp>
          <p:nvGrpSpPr>
            <p:cNvPr id="117" name="Группа 116">
              <a:extLst>
                <a:ext uri="{FF2B5EF4-FFF2-40B4-BE49-F238E27FC236}">
                  <a16:creationId xmlns:a16="http://schemas.microsoft.com/office/drawing/2014/main" id="{09A4E6B1-3522-BB70-7E55-E111F7CA657A}"/>
                </a:ext>
              </a:extLst>
            </p:cNvPr>
            <p:cNvGrpSpPr/>
            <p:nvPr/>
          </p:nvGrpSpPr>
          <p:grpSpPr>
            <a:xfrm>
              <a:off x="3146533" y="8693484"/>
              <a:ext cx="6200736" cy="4456243"/>
              <a:chOff x="7881380" y="2093956"/>
              <a:chExt cx="6200736" cy="4456243"/>
            </a:xfrm>
          </p:grpSpPr>
          <p:sp>
            <p:nvSpPr>
              <p:cNvPr id="118" name="TextBox 117">
                <a:extLst>
                  <a:ext uri="{FF2B5EF4-FFF2-40B4-BE49-F238E27FC236}">
                    <a16:creationId xmlns:a16="http://schemas.microsoft.com/office/drawing/2014/main" id="{97B69B86-8256-1349-D098-9A4D981B727E}"/>
                  </a:ext>
                </a:extLst>
              </p:cNvPr>
              <p:cNvSpPr txBox="1"/>
              <p:nvPr/>
            </p:nvSpPr>
            <p:spPr>
              <a:xfrm>
                <a:off x="7881380" y="2093956"/>
                <a:ext cx="6200736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ru-RU" sz="2800" b="1" dirty="0">
                    <a:ln w="9525">
                      <a:solidFill>
                        <a:schemeClr val="bg1"/>
                      </a:solidFill>
                      <a:prstDash val="solid"/>
                    </a:ln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Arial Black" panose="020B0A04020102020204" pitchFamily="34" charset="0"/>
                  </a:rPr>
                  <a:t>Тумбочка </a:t>
                </a:r>
                <a:r>
                  <a:rPr lang="ru-RU" sz="2800" b="1" dirty="0" err="1">
                    <a:ln w="9525">
                      <a:solidFill>
                        <a:schemeClr val="bg1"/>
                      </a:solidFill>
                      <a:prstDash val="solid"/>
                    </a:ln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Arial Black" panose="020B0A04020102020204" pitchFamily="34" charset="0"/>
                  </a:rPr>
                  <a:t>стоїть</a:t>
                </a:r>
                <a:r>
                  <a:rPr lang="ru-RU" sz="2800" b="1" dirty="0">
                    <a:ln w="9525">
                      <a:solidFill>
                        <a:schemeClr val="bg1"/>
                      </a:solidFill>
                      <a:prstDash val="solid"/>
                    </a:ln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Arial Black" panose="020B0A04020102020204" pitchFamily="34" charset="0"/>
                  </a:rPr>
                  <a:t> на </a:t>
                </a:r>
                <a:r>
                  <a:rPr lang="ru-RU" sz="2800" b="1" dirty="0" err="1">
                    <a:ln w="9525">
                      <a:solidFill>
                        <a:schemeClr val="bg1"/>
                      </a:solidFill>
                      <a:prstDash val="solid"/>
                    </a:ln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Arial Black" panose="020B0A04020102020204" pitchFamily="34" charset="0"/>
                  </a:rPr>
                  <a:t>дзвіночку</a:t>
                </a:r>
                <a:endParaRPr lang="ru-UA" sz="2800" b="1" dirty="0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Arial Black" panose="020B0A04020102020204" pitchFamily="34" charset="0"/>
                </a:endParaRPr>
              </a:p>
            </p:txBody>
          </p:sp>
          <p:pic>
            <p:nvPicPr>
              <p:cNvPr id="120" name="Рисунок 119" descr="Изображение выглядит как снимок экрана, Прямоугольник, дизайн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1A008EA6-CADE-6935-5716-A4F2BB33721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975370" y="2614388"/>
                <a:ext cx="3935811" cy="3935811"/>
              </a:xfrm>
              <a:prstGeom prst="rect">
                <a:avLst/>
              </a:prstGeom>
            </p:spPr>
          </p:pic>
        </p:grpSp>
      </p:grpSp>
      <p:grpSp>
        <p:nvGrpSpPr>
          <p:cNvPr id="128" name="Группа 127">
            <a:extLst>
              <a:ext uri="{FF2B5EF4-FFF2-40B4-BE49-F238E27FC236}">
                <a16:creationId xmlns:a16="http://schemas.microsoft.com/office/drawing/2014/main" id="{10DA4649-DE78-C73F-7224-A2349A6EB1D7}"/>
              </a:ext>
            </a:extLst>
          </p:cNvPr>
          <p:cNvGrpSpPr/>
          <p:nvPr/>
        </p:nvGrpSpPr>
        <p:grpSpPr>
          <a:xfrm>
            <a:off x="1368146" y="734572"/>
            <a:ext cx="6106159" cy="5200877"/>
            <a:chOff x="2190923" y="8178470"/>
            <a:chExt cx="6106159" cy="5200877"/>
          </a:xfrm>
        </p:grpSpPr>
        <p:grpSp>
          <p:nvGrpSpPr>
            <p:cNvPr id="122" name="Группа 121">
              <a:extLst>
                <a:ext uri="{FF2B5EF4-FFF2-40B4-BE49-F238E27FC236}">
                  <a16:creationId xmlns:a16="http://schemas.microsoft.com/office/drawing/2014/main" id="{F3F10FD3-371B-B304-D854-55EEB9904CA3}"/>
                </a:ext>
              </a:extLst>
            </p:cNvPr>
            <p:cNvGrpSpPr/>
            <p:nvPr/>
          </p:nvGrpSpPr>
          <p:grpSpPr>
            <a:xfrm>
              <a:off x="2190923" y="8178470"/>
              <a:ext cx="6106159" cy="5200877"/>
              <a:chOff x="7928676" y="2093956"/>
              <a:chExt cx="6106159" cy="5200877"/>
            </a:xfrm>
          </p:grpSpPr>
          <p:sp>
            <p:nvSpPr>
              <p:cNvPr id="123" name="TextBox 122">
                <a:extLst>
                  <a:ext uri="{FF2B5EF4-FFF2-40B4-BE49-F238E27FC236}">
                    <a16:creationId xmlns:a16="http://schemas.microsoft.com/office/drawing/2014/main" id="{C8496229-3260-3B8F-E9B6-E664A083C11A}"/>
                  </a:ext>
                </a:extLst>
              </p:cNvPr>
              <p:cNvSpPr txBox="1"/>
              <p:nvPr/>
            </p:nvSpPr>
            <p:spPr>
              <a:xfrm>
                <a:off x="7928676" y="2093956"/>
                <a:ext cx="6106159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ru-RU" sz="2800" b="1" dirty="0" err="1">
                    <a:ln w="9525">
                      <a:solidFill>
                        <a:schemeClr val="bg1"/>
                      </a:solidFill>
                      <a:prstDash val="solid"/>
                    </a:ln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Arial Black" panose="020B0A04020102020204" pitchFamily="34" charset="0"/>
                  </a:rPr>
                  <a:t>Дзвіночок</a:t>
                </a:r>
                <a:r>
                  <a:rPr lang="ru-RU" sz="2800" b="1" dirty="0">
                    <a:ln w="9525">
                      <a:solidFill>
                        <a:schemeClr val="bg1"/>
                      </a:solidFill>
                      <a:prstDash val="solid"/>
                    </a:ln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Arial Black" panose="020B0A04020102020204" pitchFamily="34" charset="0"/>
                  </a:rPr>
                  <a:t> </a:t>
                </a:r>
                <a:r>
                  <a:rPr lang="ru-RU" sz="2800" b="1" dirty="0" err="1">
                    <a:ln w="9525">
                      <a:solidFill>
                        <a:schemeClr val="bg1"/>
                      </a:solidFill>
                      <a:prstDash val="solid"/>
                    </a:ln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Arial Black" panose="020B0A04020102020204" pitchFamily="34" charset="0"/>
                  </a:rPr>
                  <a:t>стоїть</a:t>
                </a:r>
                <a:r>
                  <a:rPr lang="ru-RU" sz="2800" b="1" dirty="0">
                    <a:ln w="9525">
                      <a:solidFill>
                        <a:schemeClr val="bg1"/>
                      </a:solidFill>
                      <a:prstDash val="solid"/>
                    </a:ln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Arial Black" panose="020B0A04020102020204" pitchFamily="34" charset="0"/>
                  </a:rPr>
                  <a:t> на </a:t>
                </a:r>
                <a:r>
                  <a:rPr lang="ru-RU" sz="2800" b="1" dirty="0" err="1">
                    <a:ln w="9525">
                      <a:solidFill>
                        <a:schemeClr val="bg1"/>
                      </a:solidFill>
                      <a:prstDash val="solid"/>
                    </a:ln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Arial Black" panose="020B0A04020102020204" pitchFamily="34" charset="0"/>
                  </a:rPr>
                  <a:t>тумбочці</a:t>
                </a:r>
                <a:endParaRPr lang="ru-UA" sz="2800" b="1" dirty="0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Arial Black" panose="020B0A04020102020204" pitchFamily="34" charset="0"/>
                </a:endParaRPr>
              </a:p>
            </p:txBody>
          </p:sp>
          <p:pic>
            <p:nvPicPr>
              <p:cNvPr id="124" name="Рисунок 123" descr="Изображение выглядит как снимок экрана, Прямоугольник, дизайн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665EDD9F-589E-38F2-0046-12295120C4F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975021" y="3359022"/>
                <a:ext cx="3935811" cy="3935811"/>
              </a:xfrm>
              <a:prstGeom prst="rect">
                <a:avLst/>
              </a:prstGeom>
            </p:spPr>
          </p:pic>
        </p:grpSp>
        <p:pic>
          <p:nvPicPr>
            <p:cNvPr id="127" name="Рисунок 126" descr="Изображение выглядит как колокол, Церковный колокол, Ганта, духовые инструменты&#10;&#10;Автоматически созданное описание">
              <a:extLst>
                <a:ext uri="{FF2B5EF4-FFF2-40B4-BE49-F238E27FC236}">
                  <a16:creationId xmlns:a16="http://schemas.microsoft.com/office/drawing/2014/main" id="{6FC24E05-A7CE-0B04-3AD9-E534ACADFBA7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70115" y="8621131"/>
              <a:ext cx="1793191" cy="1793191"/>
            </a:xfrm>
            <a:prstGeom prst="rect">
              <a:avLst/>
            </a:prstGeom>
          </p:spPr>
        </p:pic>
      </p:grpSp>
      <p:pic>
        <p:nvPicPr>
          <p:cNvPr id="51" name="Рисунок 50" descr="Изображение выглядит как рисунок, Предметная фотография, кружка&#10;&#10;Автоматически созданное описание">
            <a:extLst>
              <a:ext uri="{FF2B5EF4-FFF2-40B4-BE49-F238E27FC236}">
                <a16:creationId xmlns:a16="http://schemas.microsoft.com/office/drawing/2014/main" id="{FC31AAC1-87B5-5C05-C578-DD8A3B00B5CC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1042" y="536384"/>
            <a:ext cx="5342785" cy="5438192"/>
          </a:xfrm>
          <a:prstGeom prst="rect">
            <a:avLst/>
          </a:prstGeom>
        </p:spPr>
      </p:pic>
      <p:pic>
        <p:nvPicPr>
          <p:cNvPr id="132" name="Picture 131" descr="image.png"/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8232013" y="2749532"/>
            <a:ext cx="3057525" cy="2867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522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8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420</TotalTime>
  <Words>55</Words>
  <Application>Microsoft Office PowerPoint</Application>
  <PresentationFormat>Широкоэкранный</PresentationFormat>
  <Paragraphs>15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7" baseType="lpstr">
      <vt:lpstr>Aptos</vt:lpstr>
      <vt:lpstr>Arial</vt:lpstr>
      <vt:lpstr>Arial Black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Администратор</cp:lastModifiedBy>
  <cp:revision>17</cp:revision>
  <dcterms:created xsi:type="dcterms:W3CDTF">2024-07-21T13:02:50Z</dcterms:created>
  <dcterms:modified xsi:type="dcterms:W3CDTF">2024-12-05T15:21:04Z</dcterms:modified>
</cp:coreProperties>
</file>