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984087EE-533F-4173-A106-1C74F1FA2B03}"/>
    <pc:docChg chg="modSld">
      <pc:chgData name="Наталия Панкратова" userId="2de0ee14185dd351" providerId="LiveId" clId="{984087EE-533F-4173-A106-1C74F1FA2B03}" dt="2024-11-23T12:23:06.297" v="0" actId="1076"/>
      <pc:docMkLst>
        <pc:docMk/>
      </pc:docMkLst>
      <pc:sldChg chg="modSp mod">
        <pc:chgData name="Наталия Панкратова" userId="2de0ee14185dd351" providerId="LiveId" clId="{984087EE-533F-4173-A106-1C74F1FA2B03}" dt="2024-11-23T12:23:06.297" v="0" actId="1076"/>
        <pc:sldMkLst>
          <pc:docMk/>
          <pc:sldMk cId="2959284451" sldId="256"/>
        </pc:sldMkLst>
        <pc:picChg chg="mod">
          <ac:chgData name="Наталия Панкратова" userId="2de0ee14185dd351" providerId="LiveId" clId="{984087EE-533F-4173-A106-1C74F1FA2B03}" dt="2024-11-23T12:23:06.297" v="0" actId="1076"/>
          <ac:picMkLst>
            <pc:docMk/>
            <pc:sldMk cId="2959284451" sldId="256"/>
            <ac:picMk id="15" creationId="{AA0F4A71-7D96-45F7-B569-1AB86FD2CBD9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124" y="198117"/>
            <a:ext cx="3890899" cy="38908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25" y="324675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84" y="313768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26" y="360455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7" y="369542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96" y="18223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497922" y="561688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76199" y="557395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" y="5644767"/>
            <a:ext cx="1175757" cy="116556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-213839"/>
            <a:ext cx="6638251" cy="6858000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5596" y="2430786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34C600-4B8C-4F8D-B20E-978426E24E39}"/>
</file>

<file path=customXml/itemProps2.xml><?xml version="1.0" encoding="utf-8"?>
<ds:datastoreItem xmlns:ds="http://schemas.openxmlformats.org/officeDocument/2006/customXml" ds:itemID="{94C1917A-087F-497F-913F-86EEB2EF6D4F}"/>
</file>

<file path=customXml/itemProps3.xml><?xml version="1.0" encoding="utf-8"?>
<ds:datastoreItem xmlns:ds="http://schemas.openxmlformats.org/officeDocument/2006/customXml" ds:itemID="{A32E26B1-69FA-4D0E-9F27-B1BF6D43E525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3</cp:revision>
  <dcterms:created xsi:type="dcterms:W3CDTF">2024-11-22T11:17:32Z</dcterms:created>
  <dcterms:modified xsi:type="dcterms:W3CDTF">2024-11-23T12:23:09Z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