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85" autoAdjust="0"/>
  </p:normalViewPr>
  <p:slideViewPr>
    <p:cSldViewPr snapToGrid="0" showGuides="1">
      <p:cViewPr>
        <p:scale>
          <a:sx n="75" d="100"/>
          <a:sy n="75" d="100"/>
        </p:scale>
        <p:origin x="1176" y="6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BD4B4D-E915-45CB-95AF-4D71D4045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921F01-DACE-45D9-93EC-F25A8AD95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51A0F2-5EF9-4356-BF91-52BAE64F8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10/24/2024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9EBE22-B21A-4711-A3E1-DD82B1821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561A9-9370-48DC-82CC-1305D7BB6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11478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A6E542-E4CE-455B-AC5D-82AD72811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E944F6-BE07-4A56-A248-E725C3720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7E6776-2571-4923-BDA5-8F57BD2B8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10/24/2024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BCEA6E-1161-4A9A-8B8B-AA48D6F74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45068-9DCB-4438-AFFC-B0E7BF57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0086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A34DBBA-C12E-4E49-95B7-95500C4C00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8AD81B-8398-4649-BCC5-FEEAB6D81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FDE54B-F578-4C84-8DF7-1B45B35CE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10/24/2024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1D52E2-A6F7-4294-A93E-40E125FDF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AE9076-362C-4007-8504-E4BDFCB9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99322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BEC7A0-BBB2-4E60-AB8F-75ED34549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F530A8-FA20-452B-80D3-14F87F9E8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0D373C-DE76-4965-B714-C60AC43CD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10/24/2024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52514E-9CED-491F-9DCE-C71BDDCA8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3D6F0A-9A69-4DD9-952D-2E5F98B3D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76065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A07EA-A17D-4066-8468-3BDDA15A1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C11BC9-2E64-4EF1-B537-ADA81F56F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CC2DAB-9A4A-4410-999E-AE701D453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10/24/2024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9EF8D8-1D16-4DC0-9634-A7FEB3E48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193875-C3A3-4275-9800-B310E1304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24960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54D61-F635-46D8-9477-432549AB9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59F596-0C04-4E7B-8AA2-F4F9E550AF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09800E-874E-41E0-8252-BC1B08579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8C0B03-308A-4510-98FA-8555BEB1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10/24/2024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381317-2DD5-4BC2-AC79-D64A673E3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9FE566-EF53-45A9-B451-43DCE8C1C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2030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DF352B-7D2D-4437-AD2F-7191580E3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20E772-D9DF-4199-A58C-88641D7B5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51AB94-0794-4EA2-A751-556A0413DE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8217B2-EDC7-4DB8-BF6C-69F10E2513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677DF1-970F-482A-BED2-B22F3B4E20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9CD803-8AAF-4A93-80A4-FE1A222D7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10/24/2024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A85D5C6-B816-4A3C-BC65-849F0137B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E3CAAA1-B5C1-460B-8D67-7D03E3791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05136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432EF-0792-433A-A78A-95B29AB27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DCCD84D-7342-4DE1-8C60-639ED397C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10/24/2024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B9EDF5-F31A-4353-B28E-20A7CF468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1729922-0532-4B1A-8A53-432226BE4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00862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2C4A34-05AA-40F7-8E2A-EAFCB3E25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10/24/2024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E4FC37-6ACF-4C22-AE29-5F35C7FDD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271016-844C-43EF-8BC6-E10BFBB3A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18562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1B8015-1E99-41AB-BCEE-5582DBEC9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AEFA6D-8FB9-47C5-BBB4-A71A26501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E87144-37C8-4779-BC22-2BACAA5DDC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066729-77C1-4AAC-8D10-FFEEC591F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10/24/2024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64DE42-E330-4E96-A32D-A39E62A3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08C23D-02A6-4008-AD59-6E7386EC9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83630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81D72B-24B5-464A-88FF-837938C12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54E91AA-ADA6-4486-97B0-05E8A7E969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A9EBA2-FE2D-4221-B319-FCE4946C6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8894D3-DFC1-4D68-8AEB-7FCB3EFEC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10/24/2024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F2C0C5-1B6B-4BE7-B7A5-807220400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8F624A-F912-40D2-9E2A-9D90FC777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2700970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2A7DC-818F-483C-BBAF-C7907003D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D28DDC-5693-46B1-948C-C5B5CB5E3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FF698D-2306-464C-9661-845738AE3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B2D89-47D6-4CD3-8C53-E53EF93972D5}" type="datetimeFigureOut">
              <a:rPr lang="ru-KZ" smtClean="0"/>
              <a:t>10/24/2024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830EBD-8DBF-453C-BA3E-4E43A60526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6EB397-0673-4DC6-B12B-AFACA9A9D1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82085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облако, небо, пейзаж,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21B691FD-38CE-AFB8-B36D-181075FC85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9" name="Рисунок 8" descr="Изображение выглядит как картина, небо, рисунок, плавательный бассейн&#10;&#10;Автоматически созданное описание">
            <a:extLst>
              <a:ext uri="{FF2B5EF4-FFF2-40B4-BE49-F238E27FC236}">
                <a16:creationId xmlns:a16="http://schemas.microsoft.com/office/drawing/2014/main" id="{DAC65154-D946-77C9-7026-4284D12337C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7" r="4146"/>
          <a:stretch/>
        </p:blipFill>
        <p:spPr>
          <a:xfrm>
            <a:off x="518172" y="486831"/>
            <a:ext cx="8407487" cy="53741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3810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0E512F42-CC1F-B82F-C64D-715ED39309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0" y="5914881"/>
            <a:ext cx="956176" cy="943119"/>
          </a:xfrm>
          <a:prstGeom prst="rect">
            <a:avLst/>
          </a:prstGeom>
        </p:spPr>
      </p:pic>
      <p:pic>
        <p:nvPicPr>
          <p:cNvPr id="44" name="Рисунок 43" descr="Изображение выглядит как Контейнер для отходов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243AE79C-D084-2182-F543-F695C9C8762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0583" y="423904"/>
            <a:ext cx="2055562" cy="2055562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14" name="Рисунок 13" descr="Изображение выглядит как стекло&#10;&#10;Автоматически созданное описание">
            <a:extLst>
              <a:ext uri="{FF2B5EF4-FFF2-40B4-BE49-F238E27FC236}">
                <a16:creationId xmlns:a16="http://schemas.microsoft.com/office/drawing/2014/main" id="{FAA88FA6-DE45-1636-5E8F-C47C231458F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36654">
            <a:off x="6415899" y="3824976"/>
            <a:ext cx="864633" cy="864633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20" name="Рисунок 19" descr="Изображение выглядит как рисунок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5275F17A-2787-7420-A987-9345BCA6183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6589" y="4986972"/>
            <a:ext cx="956177" cy="956177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24" name="Рисунок 23" descr="Изображение выглядит как башмак, обувь, Обувь для ходьбы, сникеры&#10;&#10;Автоматически созданное описание">
            <a:extLst>
              <a:ext uri="{FF2B5EF4-FFF2-40B4-BE49-F238E27FC236}">
                <a16:creationId xmlns:a16="http://schemas.microsoft.com/office/drawing/2014/main" id="{B9E1E09E-8C4B-E1CD-786F-FC889A30575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6037" y="3563829"/>
            <a:ext cx="1191065" cy="1191065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28" name="Рисунок 27" descr="Изображение выглядит как шина, транспорт, автокомпонент, Автомобильная шина&#10;&#10;Автоматически созданное описание">
            <a:extLst>
              <a:ext uri="{FF2B5EF4-FFF2-40B4-BE49-F238E27FC236}">
                <a16:creationId xmlns:a16="http://schemas.microsoft.com/office/drawing/2014/main" id="{8D6B3E43-40E2-85AC-0EC5-92A1F4C937F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6060" y="4059673"/>
            <a:ext cx="735819" cy="735819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871F2953-4151-C0AC-001E-D2624FA35C3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188" y="5364262"/>
            <a:ext cx="905456" cy="441410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40" name="Рисунок 39" descr="Изображение выглядит как миска, посуда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9A4CC06B-0DFC-6672-E0E3-D3EC43CF000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55" y="4561660"/>
            <a:ext cx="850623" cy="850623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7" name="Рисунок 6" descr="Изображение выглядит как зарисовка, рисунок, пишущий прибор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B42BFC25-DDEA-3AA6-929E-24A5D8355CC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8458" y="4381063"/>
            <a:ext cx="862721" cy="862721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12" name="Рисунок 11" descr="Изображение выглядит как искусство, ожерелье, Ювелирные изделия, Изготовление ювелирных изделий&#10;&#10;Автоматически созданное описание">
            <a:extLst>
              <a:ext uri="{FF2B5EF4-FFF2-40B4-BE49-F238E27FC236}">
                <a16:creationId xmlns:a16="http://schemas.microsoft.com/office/drawing/2014/main" id="{E7EFC12A-B9EF-0997-C0E6-B413BCCB7DC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3592" y="4257292"/>
            <a:ext cx="1130155" cy="1130155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15" name="Рисунок 14" descr="Изображение выглядит как одежда, маска, Маска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BB106A85-79F5-3E59-080E-C884054656B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7190" y="4956087"/>
            <a:ext cx="862720" cy="862720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6" name="Рисунок 5" descr="Изображение выглядит как десерт, еда, выпечка, пирог&#10;&#10;Автоматически созданное описание">
            <a:extLst>
              <a:ext uri="{FF2B5EF4-FFF2-40B4-BE49-F238E27FC236}">
                <a16:creationId xmlns:a16="http://schemas.microsoft.com/office/drawing/2014/main" id="{D3AD4587-E0FA-A00C-FB39-8194CFF7EA8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1261" y="4821354"/>
            <a:ext cx="1100929" cy="1100929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11" name="Рисунок 10" descr="Изображение выглядит как часы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AAF4F108-0B53-7BCF-D4D8-D364D29F50F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250" y="3517644"/>
            <a:ext cx="1044016" cy="1044016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85" name="Рисунок 84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00F2865A-9C61-BC6D-09B2-6FBD3D057F7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5709" y="401919"/>
            <a:ext cx="5342785" cy="5438192"/>
          </a:xfrm>
          <a:prstGeom prst="rect">
            <a:avLst/>
          </a:prstGeom>
        </p:spPr>
      </p:pic>
      <p:pic>
        <p:nvPicPr>
          <p:cNvPr id="116" name="Picture 115" descr="ima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040892" y="3086901"/>
            <a:ext cx="3057525" cy="305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52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33333E-6 L 0.27135 -0.4916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68" y="-24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1.85185E-6 L 0.19467 -0.57893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27" y="-28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48148E-6 L 0.02396 -0.37778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8" y="-18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85185E-6 L -0.08867 -0.4169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40" y="-20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7.40741E-7 L -0.21823 -0.56389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11" y="-281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2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0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1.85185E-6 L -0.19063 -0.38333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31" y="-19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7.40741E-7 L -0.30248 -0.4787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30" y="-239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000"/>
                            </p:stCondLst>
                            <p:childTnLst>
                              <p:par>
                                <p:cTn id="7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3.33333E-6 L -0.00533 -0.55811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" y="-27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3.7037E-7 L 0.11094 -0.48264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47" y="-241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000"/>
                            </p:stCondLst>
                            <p:childTnLst>
                              <p:par>
                                <p:cTn id="9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3.33333E-6 L -0.11744 -0.56111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72" y="-28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000"/>
                            </p:stCondLst>
                            <p:childTnLst>
                              <p:par>
                                <p:cTn id="10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0.21328 -0.36783 " pathEditMode="relative" rAng="0" ptsTypes="AA">
                                      <p:cBhvr>
                                        <p:cTn id="1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64" y="-18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425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15</cp:revision>
  <dcterms:created xsi:type="dcterms:W3CDTF">2024-07-21T13:02:50Z</dcterms:created>
  <dcterms:modified xsi:type="dcterms:W3CDTF">2024-10-24T11:29:31Z</dcterms:modified>
</cp:coreProperties>
</file>