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24384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DFDCDD-6864-42AB-B9E5-50B71A34C5E9}"/>
</file>

<file path=customXml/itemProps2.xml><?xml version="1.0" encoding="utf-8"?>
<ds:datastoreItem xmlns:ds="http://schemas.openxmlformats.org/officeDocument/2006/customXml" ds:itemID="{38136ED7-18ED-47C3-8E82-271992A9E1E7}"/>
</file>

<file path=customXml/itemProps3.xml><?xml version="1.0" encoding="utf-8"?>
<ds:datastoreItem xmlns:ds="http://schemas.openxmlformats.org/officeDocument/2006/customXml" ds:itemID="{6B194F90-EA94-4FFB-ADE5-21CFEA125B80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