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/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: вправо 36"/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: вправо 37"/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право 38"/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трелка: вправо 39"/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Стрелка: вправо 40"/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: вправо 41"/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: вправо 42"/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бобё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395" y="253107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03" y="12250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/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/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Біла</a:t>
            </a:r>
            <a:r>
              <a:rPr lang="ru-RU" sz="2000" dirty="0">
                <a:latin typeface="Arial Black" panose="020B0A04020102020204" pitchFamily="34" charset="0"/>
              </a:rPr>
              <a:t> лама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/>
          <p:cNvSpPr txBox="1"/>
          <p:nvPr/>
        </p:nvSpPr>
        <p:spPr>
          <a:xfrm>
            <a:off x="6109020" y="106697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Спритна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білка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/>
          <p:cNvSpPr txBox="1"/>
          <p:nvPr/>
        </p:nvSpPr>
        <p:spPr>
          <a:xfrm>
            <a:off x="6082981" y="1046277"/>
            <a:ext cx="250814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Сердитий лось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/>
          <p:cNvSpPr txBox="1"/>
          <p:nvPr/>
        </p:nvSpPr>
        <p:spPr>
          <a:xfrm>
            <a:off x="6120849" y="10462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Веселий щур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/>
          <p:cNvSpPr txBox="1"/>
          <p:nvPr/>
        </p:nvSpPr>
        <p:spPr>
          <a:xfrm>
            <a:off x="5967182" y="1070600"/>
            <a:ext cx="2674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Гірський</a:t>
            </a:r>
            <a:r>
              <a:rPr lang="ru-RU" sz="2000" dirty="0">
                <a:latin typeface="Arial Black" panose="020B0A04020102020204" pitchFamily="34" charset="0"/>
              </a:rPr>
              <a:t> козел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/>
          <p:cNvSpPr txBox="1"/>
          <p:nvPr/>
        </p:nvSpPr>
        <p:spPr>
          <a:xfrm>
            <a:off x="6208574" y="1084241"/>
            <a:ext cx="22569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Хитра </a:t>
            </a:r>
            <a:r>
              <a:rPr lang="ru-RU" sz="2000" dirty="0" err="1">
                <a:latin typeface="Arial Black" panose="020B0A04020102020204" pitchFamily="34" charset="0"/>
              </a:rPr>
              <a:t>лисиця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/>
          <p:cNvSpPr txBox="1"/>
          <p:nvPr/>
        </p:nvSpPr>
        <p:spPr>
          <a:xfrm>
            <a:off x="6184558" y="1057125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Сильний</a:t>
            </a:r>
            <a:r>
              <a:rPr lang="ru-RU" sz="2000" dirty="0">
                <a:latin typeface="Arial Black" panose="020B0A04020102020204" pitchFamily="34" charset="0"/>
              </a:rPr>
              <a:t> бобер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8" name="текст ск"/>
          <p:cNvSpPr txBox="1"/>
          <p:nvPr/>
        </p:nvSpPr>
        <p:spPr>
          <a:xfrm>
            <a:off x="6311808" y="103654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Сіра</a:t>
            </a:r>
            <a:r>
              <a:rPr lang="ru-RU" sz="2000" dirty="0">
                <a:latin typeface="Arial Black" panose="020B0A04020102020204" pitchFamily="34" charset="0"/>
              </a:rPr>
              <a:t> коала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1" y="4687134"/>
            <a:ext cx="1607885" cy="160788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куст вол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40669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6385" y="2920849"/>
            <a:ext cx="32766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2188 0.760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bldLvl="0" animBg="1"/>
      <p:bldP spid="63" grpId="2" bldLvl="0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4EA4D1-95CB-4A0A-A71B-8DE42C810954}"/>
</file>

<file path=customXml/itemProps2.xml><?xml version="1.0" encoding="utf-8"?>
<ds:datastoreItem xmlns:ds="http://schemas.openxmlformats.org/officeDocument/2006/customXml" ds:itemID="{EF084E6A-1D20-4A01-AF9D-38908E50E461}"/>
</file>

<file path=customXml/itemProps3.xml><?xml version="1.0" encoding="utf-8"?>
<ds:datastoreItem xmlns:ds="http://schemas.openxmlformats.org/officeDocument/2006/customXml" ds:itemID="{4AC7781C-0D64-46D4-8469-539E2C7291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2024-08-09T07:38:00Z</dcterms:created>
  <dcterms:modified xsi:type="dcterms:W3CDTF">2025-02-19T12:36:52Z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9DE85CD494CA468595D614A9613434B7_12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