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 varScale="1">
        <p:scale>
          <a:sx n="106" d="100"/>
          <a:sy n="106" d="100"/>
        </p:scale>
        <p:origin x="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6477671" y="701567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6552754" y="854481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1294652" y="169674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1618071" y="1780267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8249007" y="159677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8383248" y="1648543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393" y="191664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894003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6450204" y="2288923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6981131" y="2283963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2941225" y="134732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 flipH="1">
            <a:off x="3036315" y="141147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7662052" y="3852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7705962" y="551541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5444600" y="152889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77" y="62369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732" y="1491550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173" y="1717032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2464341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5564181" y="1645394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326277" y="406450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2789388" y="4022027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713" y="1736687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226" y="4117025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608884" y="3670379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212"/>
          <a:stretch/>
        </p:blipFill>
        <p:spPr>
          <a:xfrm>
            <a:off x="6450204" y="3493604"/>
            <a:ext cx="1436620" cy="22511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629616" y="2955940"/>
            <a:ext cx="1822636" cy="1822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0" y="1443305"/>
            <a:ext cx="4095405" cy="4156860"/>
          </a:xfrm>
          <a:prstGeom prst="rect">
            <a:avLst/>
          </a:prstGeom>
        </p:spPr>
      </p:pic>
      <p:pic>
        <p:nvPicPr>
          <p:cNvPr id="3" name="ксілофон">
            <a:hlinkClick r:id="" action="ppaction://media"/>
            <a:extLst>
              <a:ext uri="{FF2B5EF4-FFF2-40B4-BE49-F238E27FC236}">
                <a16:creationId xmlns:a16="http://schemas.microsoft.com/office/drawing/2014/main" id="{D78D697A-D004-B082-B7A9-FF6681DB56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8.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410460" y="1488944"/>
            <a:ext cx="487363" cy="487363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10240" y="3255131"/>
            <a:ext cx="22764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829 L -3.54167E-6 0.06967 C 0.03855 -0.0088 0.01042 0.04352 0.09167 -0.06343 L 0.12644 -0.10833 C 0.14818 -0.13727 0.17071 -0.17037 0.19297 -0.19051 C 0.20326 -0.19977 0.21368 -0.20648 0.22396 -0.21042 C 0.2431 -0.21921 0.28008 -0.22083 0.29831 -0.22222 C 0.32826 -0.21528 0.35157 -0.21482 0.38047 -0.19051 C 0.38842 -0.1838 0.39623 -0.175 0.40365 -0.16158 C 0.49467 0.00787 0.41446 -0.14051 0.45391 -0.03449 C 0.45938 -0.01945 0.47136 0.00231 0.47136 0.00278 L 0.47136 0.0023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19259 L 0.43672 -0.19236 C 0.43464 -0.19931 0.43334 -0.20695 0.4306 -0.21273 C 0.38881 -0.29908 0.3694 -0.36019 0.31107 -0.3956 C 0.27435 -0.41783 0.22917 -0.4132 0.19154 -0.41412 C 0.15703 -0.40116 0.1224 -0.38982 0.08959 -0.36458 C 0.07188 -0.35093 0.05573 -0.33148 0.03985 -0.31204 C 0.01797 -0.28519 -0.00208 -0.23704 -0.01692 -0.20185 C -0.02031 -0.19375 -0.02552 -0.17546 -0.02552 -0.17523 L -0.02552 -0.17384 L -0.02552 -0.17361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10579 L -0.02356 0.10579 C -0.00325 0.03958 -0.02825 0.1118 0.01042 0.03912 C 0.02357 0.01435 0.03334 -0.01597 0.04701 -0.04005 C 0.05469 -0.05347 0.06472 -0.06273 0.07409 -0.07245 C 0.10287 -0.10278 0.12552 -0.10949 0.16042 -0.12986 C 0.16641 -0.13333 0.19883 -0.15417 0.21094 -0.15764 C 0.2448 -0.16783 0.25105 -0.16574 0.28685 -0.1669 C 0.29935 -0.16597 0.31198 -0.16713 0.32435 -0.16389 C 0.38607 -0.14792 0.36953 -0.14421 0.42019 -0.12523 C 0.42826 -0.12222 0.43659 -0.12199 0.44467 -0.11898 C 0.55977 -0.07755 0.43633 -0.1213 0.51615 -0.08333 C 0.52761 -0.07801 0.55105 -0.07107 0.55105 -0.07107 L 0.55105 -0.07107 L 0.55808 -0.05695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13588 L 0.47604 -0.13565 C 0.47422 -0.14954 0.47422 -0.16389 0.4707 -0.17639 C 0.45794 -0.22199 0.43854 -0.24745 0.41498 -0.27546 C 0.40534 -0.28704 0.39505 -0.29722 0.38438 -0.30509 C 0.36445 -0.31945 0.34453 -0.33542 0.32331 -0.34213 C 0.30078 -0.34954 0.27735 -0.34537 0.25443 -0.34676 C 0.24544 -0.34583 0.2362 -0.34745 0.22735 -0.34375 C 0.1806 -0.32384 0.13438 -0.29537 0.0931 -0.2507 C 0.07891 -0.23542 0.06432 -0.22083 0.05117 -0.20278 C 0.04089 -0.1882 0.03242 -0.16991 0.02331 -0.15301 C 0.02162 -0.14977 0.01888 -0.14213 0.01888 -0.1419 L 0.0181 -0.14213 L 0.01198 -0.14074 L 0.01029 -0.14074 " pathEditMode="relative" rAng="0" ptsTypes="AAAAAAAAAAA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042 L 0.01823 0.11042 C 0.02644 0.06921 0.03073 0.04537 0.04089 0.00648 C 0.05105 -0.03287 0.05769 -0.05787 0.07487 -0.08958 C 0.08516 -0.1088 0.12266 -0.15509 0.13243 -0.16574 C 0.15612 -0.1912 0.17748 -0.23033 0.20482 -0.23843 C 0.22201 -0.24375 0.23907 -0.25 0.25625 -0.25394 C 0.28763 -0.26134 0.32136 -0.26435 0.35313 -0.26783 C 0.38516 -0.26273 0.40404 -0.26482 0.43425 -0.23704 C 0.4431 -0.2287 0.45026 -0.21482 0.4569 -0.20139 C 0.46797 -0.1787 0.47097 -0.1632 0.47605 -0.13773 C 0.47618 -0.13727 0.47605 -0.13681 0.47605 -0.13611 L 0.47605 -0.13611 " pathEditMode="relative" ptsTypes="AAAAAAAAAAA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00231 L 0.47136 0.00255 C 0.46081 -0.06875 0.47136 0.00023 0.46433 -0.0412 C 0.46276 -0.05046 0.46237 -0.05972 0.4599 -0.06806 C 0.45821 -0.07431 0.45612 -0.08056 0.45469 -0.08704 C 0.45313 -0.09421 0.45261 -0.10185 0.45118 -0.10926 C 0.45 -0.1162 0.44844 -0.12338 0.44688 -0.13009 C 0.44636 -0.13218 0.44558 -0.13403 0.44519 -0.13611 C 0.44271 -0.14653 0.44063 -0.15718 0.43815 -0.16759 C 0.42852 -0.2081 0.42735 -0.21482 0.4155 -0.24977 C 0.41328 -0.25602 0.4112 -0.26273 0.40847 -0.26852 C 0.40769 -0.27037 0.40612 -0.27153 0.40495 -0.27315 C 0.39766 -0.28472 0.38998 -0.29607 0.38321 -0.30833 C 0.3823 -0.30995 0.38151 -0.31134 0.3806 -0.31273 C 0.37917 -0.31505 0.37761 -0.31667 0.37618 -0.31875 C 0.37383 -0.32222 0.37175 -0.32593 0.36927 -0.3294 C 0.36328 -0.3375 0.35703 -0.34514 0.35092 -0.35278 C 0.34805 -0.35625 0.34493 -0.35949 0.34219 -0.36343 C 0.33334 -0.37523 0.32409 -0.38796 0.3125 -0.39491 C 0.30508 -0.39954 0.29623 -0.39722 0.28815 -0.39815 L 0.22188 -0.39607 C 0.22188 -0.39583 0.20287 -0.39352 0.19831 -0.39259 L 0.14506 -0.38102 C 0.13985 -0.37963 0.13464 -0.37801 0.12943 -0.37616 C 0.11237 -0.37014 0.09766 -0.36458 0.08151 -0.35625 C 0.0698 -0.35023 0.05638 -0.34097 0.04662 -0.33171 L 0.02214 -0.30833 C 0.02006 -0.30625 0.01836 -0.3037 0.01602 -0.30232 C 0.0056 -0.29676 -0.00507 -0.29144 -0.01536 -0.28495 C -0.02083 -0.28125 -0.0263 -0.27755 -0.0319 -0.27431 C -0.03567 -0.27199 -0.03958 -0.27037 -0.04323 -0.26852 C -0.09466 -0.23958 -0.03033 -0.2757 -0.05716 -0.25903 C -0.0664 -0.25324 -0.07578 -0.24815 -0.08515 -0.24283 C -0.08658 -0.23843 -0.08932 -0.23449 -0.08945 -0.22986 C -0.09049 -0.2088 -0.08867 -0.18773 -0.08867 -0.16644 L -0.08867 -0.1662 " pathEditMode="relative" rAng="0" ptsTypes="AAAAAAAAAAAAAAAAAAAAAAAAAAAAAA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-0.04306 L -0.07239 -0.04306 C -0.04661 -0.11227 -0.08086 -0.02245 -0.05937 -0.07408 C -0.05625 -0.08171 -0.05442 -0.09074 -0.05065 -0.09745 C -0.0483 -0.10162 -0.04596 -0.10556 -0.04362 -0.10972 C -0.04101 -0.11482 -0.03867 -0.1206 -0.0358 -0.12523 C -0.03073 -0.13403 -0.02395 -0.13982 -0.02018 -0.15023 C -0.01471 -0.16458 -0.01718 -0.15857 -0.00273 -0.18125 C 0.00092 -0.18681 0.00456 -0.19236 0.0086 -0.19676 C 0.01485 -0.20324 0.04662 -0.2331 0.05925 -0.2463 C 0.06446 -0.25185 0.0694 -0.25857 0.07487 -0.26343 C 0.0806 -0.26829 0.11589 -0.29884 0.12292 -0.3037 C 0.13334 -0.31088 0.14401 -0.31736 0.1543 -0.32523 C 0.16914 -0.33681 0.17097 -0.33958 0.18828 -0.34699 C 0.19805 -0.35139 0.20795 -0.35486 0.21797 -0.35787 C 0.22136 -0.35903 0.22487 -0.35972 0.22839 -0.36111 C 0.26967 -0.37662 0.24571 -0.37107 0.27631 -0.37639 C 0.31302 -0.37176 0.34974 -0.36921 0.3862 -0.3625 C 0.38998 -0.36181 0.39323 -0.35764 0.39675 -0.35486 C 0.40261 -0.34977 0.40612 -0.34653 0.41068 -0.33935 C 0.41498 -0.33241 0.41797 -0.32639 0.4211 -0.31759 C 0.4224 -0.31389 0.4267 -0.29653 0.42722 -0.29445 C 0.42813 -0.29028 0.42917 -0.28611 0.42982 -0.28195 C 0.42995 -0.28125 0.43217 -0.26389 0.43243 -0.26019 C 0.43282 -0.25602 0.43282 -0.25185 0.43334 -0.24792 C 0.43399 -0.24097 0.43516 -0.23449 0.43594 -0.22778 C 0.43633 -0.22361 0.43646 -0.21945 0.43685 -0.21528 C 0.43763 -0.20695 0.43842 -0.19861 0.43946 -0.19051 C 0.44011 -0.18472 0.44167 -0.17917 0.44206 -0.17338 C 0.44284 -0.15903 0.44258 -0.14445 0.44297 -0.13009 L 0.44297 -0.13009 " pathEditMode="relative" ptsTypes="AAAAAAAAAAAAAAAAAAAAAAAAAAAAAAA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01528 L 0.50052 -0.01528 C 0.49818 -0.08565 0.50078 -0.00995 0.4987 -0.05718 C 0.49818 -0.06991 0.49792 -0.0831 0.49701 -0.09583 C 0.49493 -0.12176 0.49493 -0.1125 0.4918 -0.14398 C 0.48776 -0.18357 0.4918 -0.15093 0.48907 -0.18727 C 0.48855 -0.19537 0.48503 -0.22107 0.48386 -0.22616 C 0.48177 -0.23519 0.47852 -0.24352 0.47605 -0.25232 C 0.47422 -0.25903 0.47292 -0.2662 0.47084 -0.27245 C 0.46784 -0.28195 0.46029 -0.29838 0.45599 -0.30509 C 0.45222 -0.31088 0.44805 -0.31597 0.44375 -0.3206 C 0.43789 -0.32685 0.43177 -0.33287 0.42552 -0.33773 C 0.4099 -0.34931 0.38946 -0.35903 0.37318 -0.36551 C 0.36446 -0.36921 0.35573 -0.37269 0.34701 -0.37477 C 0.33425 -0.37801 0.30508 -0.37894 0.29297 -0.3794 C 0.28451 -0.37847 0.27605 -0.37824 0.26758 -0.37639 C 0.25456 -0.37361 0.23308 -0.36458 0.22058 -0.35787 C 0.20677 -0.35023 0.18386 -0.33658 0.16993 -0.32361 C 0.15834 -0.3132 0.14662 -0.30301 0.13594 -0.28958 C 0.11511 -0.26343 0.09571 -0.23658 0.08021 -0.20116 C 0.07058 -0.1794 0.06016 -0.15833 0.05222 -0.13449 C 0.04753 -0.1206 0.04258 -0.10695 0.03828 -0.09283 C 0.02266 -0.0412 0.01211 -0.0007 0.00339 0.05764 C 0.00196 0.06736 0.00039 0.07731 -0.00091 0.08704 C -0.00195 0.09375 -0.00247 0.10069 -0.00351 0.10717 C -0.00403 0.10995 -0.00481 0.11227 -0.00533 0.11505 C -0.00573 0.1169 -0.00612 0.1213 -0.00612 0.1213 L -0.00612 0.1213 " pathEditMode="relative" ptsTypes="AAAAAAAAAAAAAAAAAAAAAAAAAA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7407 L 0.0043 0.17407 C 0.00508 0.16829 0.00573 0.1625 0.0069 0.15694 C 0.00912 0.14583 0.00951 0.14861 0.01381 0.13981 C 0.01914 0.12917 0.02396 0.11759 0.02956 0.10741 C 0.06914 0.03333 0.03164 0.10162 0.05573 0.06088 C 0.05951 0.05417 0.06315 0.04722 0.06706 0.04074 C 0.07344 0.02963 0.08685 0.01042 0.09232 0.00347 C 0.10313 -0.01042 0.11394 -0.02477 0.12552 -0.03681 C 0.13685 -0.04861 0.14714 -0.06435 0.15951 -0.07245 C 0.20092 -0.09977 0.16615 -0.07778 0.20052 -0.09722 C 0.20743 -0.10116 0.21433 -0.10648 0.22136 -0.10972 C 0.23464 -0.11574 0.24805 -0.1206 0.26146 -0.12523 C 0.26615 -0.12662 0.27071 -0.1287 0.27552 -0.12986 C 0.28008 -0.13079 0.28477 -0.13079 0.28946 -0.13125 C 0.31042 -0.13056 0.33711 -0.13171 0.35834 -0.12361 C 0.36237 -0.12199 0.36654 -0.12083 0.37058 -0.11898 C 0.37839 -0.11528 0.38633 -0.11134 0.39401 -0.10648 C 0.41094 -0.0963 0.41836 -0.09074 0.43243 -0.08033 C 0.43451 -0.07708 0.43646 -0.07384 0.43855 -0.07083 C 0.44089 -0.06759 0.44336 -0.06505 0.44558 -0.06158 C 0.44948 -0.05533 0.45196 -0.04653 0.4543 -0.03843 C 0.45612 -0.03171 0.45795 -0.025 0.45951 -0.01829 C 0.46094 -0.01181 0.46302 -0.00255 0.46381 0.00509 C 0.46394 0.00555 0.46381 0.00602 0.46381 0.00648 L 0.46381 0.00648 " pathEditMode="relative" ptsTypes="AAAAAAAAAAAAAAAAAAAAAAAA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43902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2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</Words>
  <Application>Microsoft Macintosh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30</cp:revision>
  <dcterms:created xsi:type="dcterms:W3CDTF">2024-04-13T10:22:45Z</dcterms:created>
  <dcterms:modified xsi:type="dcterms:W3CDTF">2024-11-29T22:48:43Z</dcterms:modified>
</cp:coreProperties>
</file>