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microsoft.com/office/2007/relationships/hdphoto" Target="../media/hdphoto6.wdp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45770" y="3066242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05B007-C0FA-46D4-A1B1-49B3A3311EE2}"/>
</file>

<file path=customXml/itemProps2.xml><?xml version="1.0" encoding="utf-8"?>
<ds:datastoreItem xmlns:ds="http://schemas.openxmlformats.org/officeDocument/2006/customXml" ds:itemID="{8479A95A-E703-4BE9-B67E-F26D9B4B548C}"/>
</file>

<file path=customXml/itemProps3.xml><?xml version="1.0" encoding="utf-8"?>
<ds:datastoreItem xmlns:ds="http://schemas.openxmlformats.org/officeDocument/2006/customXml" ds:itemID="{A5024931-F8FE-4DA0-B55A-B228DFE9D96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