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Красочность, Сирень, размытие, пастельный&#10;&#10;Автоматически созданное описание">
            <a:extLst>
              <a:ext uri="{FF2B5EF4-FFF2-40B4-BE49-F238E27FC236}">
                <a16:creationId xmlns:a16="http://schemas.microsoft.com/office/drawing/2014/main" id="{AB243CF2-8E59-18E3-EA8E-3539C742F4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64" y="-24126"/>
            <a:ext cx="12204463" cy="690239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15197" y="-221491"/>
            <a:ext cx="5236950" cy="7426159"/>
          </a:xfrm>
          <a:prstGeom prst="rect">
            <a:avLst/>
          </a:prstGeom>
          <a:effectLst>
            <a:glow rad="372631">
              <a:schemeClr val="bg1">
                <a:alpha val="83910"/>
              </a:schemeClr>
            </a:glow>
          </a:effectLst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45" y="-24126"/>
            <a:ext cx="1082123" cy="1082123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28531"/>
          <a:stretch/>
        </p:blipFill>
        <p:spPr>
          <a:xfrm rot="6220873" flipH="1">
            <a:off x="4273586" y="752477"/>
            <a:ext cx="763912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4" r="37895"/>
          <a:stretch/>
        </p:blipFill>
        <p:spPr>
          <a:xfrm rot="15430611">
            <a:off x="7231403" y="1037209"/>
            <a:ext cx="735165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r="31543"/>
          <a:stretch/>
        </p:blipFill>
        <p:spPr>
          <a:xfrm rot="6084928" flipH="1">
            <a:off x="3821620" y="2129100"/>
            <a:ext cx="798056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33847"/>
          <a:stretch/>
        </p:blipFill>
        <p:spPr>
          <a:xfrm rot="15489344">
            <a:off x="7203748" y="2188516"/>
            <a:ext cx="821986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37092"/>
          <a:stretch/>
        </p:blipFill>
        <p:spPr>
          <a:xfrm rot="6569565" flipH="1">
            <a:off x="3926813" y="3298786"/>
            <a:ext cx="707898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r="35883"/>
          <a:stretch/>
        </p:blipFill>
        <p:spPr>
          <a:xfrm rot="14681358">
            <a:off x="7680766" y="3027932"/>
            <a:ext cx="673984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306698" y="1912781"/>
            <a:ext cx="718638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177774" y="2961277"/>
            <a:ext cx="686102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21083" y="2950844"/>
            <a:ext cx="859741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9535253" flipH="1">
            <a:off x="5324285" y="3532972"/>
            <a:ext cx="859741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267021" y="1722604"/>
            <a:ext cx="772541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66293" y="3043970"/>
            <a:ext cx="859741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459098" y="2065181"/>
            <a:ext cx="718638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330174" y="3113677"/>
            <a:ext cx="686102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747737" y="1639555"/>
            <a:ext cx="774773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841386" y="3408918"/>
            <a:ext cx="774773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657523" y="2074141"/>
            <a:ext cx="7747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790617" y="3382635"/>
            <a:ext cx="774773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6735814" y="4066886"/>
            <a:ext cx="774773" cy="2419727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2535" y="1627671"/>
            <a:ext cx="3730092" cy="3801238"/>
          </a:xfrm>
          <a:prstGeom prst="rect">
            <a:avLst/>
          </a:prstGeom>
        </p:spPr>
      </p:pic>
      <p:pic>
        <p:nvPicPr>
          <p:cNvPr id="354" name="Picture 353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3932" y="2974408"/>
            <a:ext cx="216217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"/>
                            </p:stCondLst>
                            <p:childTnLst>
                              <p:par>
                                <p:cTn id="12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000"/>
                            </p:stCondLst>
                            <p:childTnLst>
                              <p:par>
                                <p:cTn id="13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8000"/>
                            </p:stCondLst>
                            <p:childTnLst>
                              <p:par>
                                <p:cTn id="1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8000"/>
                            </p:stCondLst>
                            <p:childTnLst>
                              <p:par>
                                <p:cTn id="14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"/>
                            </p:stCondLst>
                            <p:childTnLst>
                              <p:par>
                                <p:cTn id="19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4000"/>
                            </p:stCondLst>
                            <p:childTnLst>
                              <p:par>
                                <p:cTn id="2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4000"/>
                            </p:stCondLst>
                            <p:childTnLst>
                              <p:par>
                                <p:cTn id="20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8000"/>
                            </p:stCondLst>
                            <p:childTnLst>
                              <p:par>
                                <p:cTn id="2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8000"/>
                            </p:stCondLst>
                            <p:childTnLst>
                              <p:par>
                                <p:cTn id="2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4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2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28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2000"/>
                            </p:stCondLst>
                            <p:childTnLst>
                              <p:par>
                                <p:cTn id="2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2000"/>
                            </p:stCondLst>
                            <p:childTnLst>
                              <p:par>
                                <p:cTn id="2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000"/>
                            </p:stCondLst>
                            <p:childTnLst>
                              <p:par>
                                <p:cTn id="2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29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4000"/>
                            </p:stCondLst>
                            <p:childTnLst>
                              <p:par>
                                <p:cTn id="3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4000"/>
                            </p:stCondLst>
                            <p:childTnLst>
                              <p:par>
                                <p:cTn id="30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0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6000"/>
                            </p:stCondLst>
                            <p:childTnLst>
                              <p:par>
                                <p:cTn id="3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6000"/>
                            </p:stCondLst>
                            <p:childTnLst>
                              <p:par>
                                <p:cTn id="3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8000"/>
                            </p:stCondLst>
                            <p:childTnLst>
                              <p:par>
                                <p:cTn id="3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8000"/>
                            </p:stCondLst>
                            <p:childTnLst>
                              <p:par>
                                <p:cTn id="3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8000"/>
                            </p:stCondLst>
                            <p:childTnLst>
                              <p:par>
                                <p:cTn id="3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9 L -0.02513 0.07292 C -0.02486 0.05996 -0.02343 -0.0162 -0.02343 -0.02569 C -0.02343 -0.10648 -0.022 -0.08588 -0.02513 -0.12384 C -0.02565 -0.1074 -0.02669 -0.09074 -0.02669 -0.07407 C -0.02695 -0.02384 -0.02708 0.02662 -0.02591 0.07709 C -0.02578 0.08264 -0.02421 0.06621 -0.02343 0.06088 C -0.02161 0.04676 -0.01953 0.02477 -0.01848 0.01088 C -0.01705 -0.00902 -0.01666 -0.0206 -0.01601 -0.04027 C -0.01523 -0.06713 -0.01445 -0.09421 -0.01367 -0.12106 C -0.01328 -0.10625 -0.01328 -0.09166 -0.01276 -0.07708 C -0.0125 -0.06736 -0.01171 -0.0655 -0.01119 -0.05648 C -0.0108 -0.05162 -0.01054 -0.04675 -0.01028 -0.04189 C -0.01002 -0.01689 -0.01002 0.00811 -0.0095 0.03287 C -0.00937 0.03797 -0.00898 0.04283 -0.00872 0.04769 C -0.00781 0.06575 -0.00794 0.06088 -0.00794 0.07107 L -0.00794 0.0713 " pathEditMode="relative" rAng="0" ptsTypes="AAAAAAAAAAAAAAAAA">
                                      <p:cBhvr>
                                        <p:cTn id="3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AF7ACC2-658E-4888-AF63-6FCD77B121B0}"/>
</file>

<file path=customXml/itemProps2.xml><?xml version="1.0" encoding="utf-8"?>
<ds:datastoreItem xmlns:ds="http://schemas.openxmlformats.org/officeDocument/2006/customXml" ds:itemID="{F03A0E77-0D4B-49AF-BBF0-7E91D78CD643}"/>
</file>

<file path=customXml/itemProps3.xml><?xml version="1.0" encoding="utf-8"?>
<ds:datastoreItem xmlns:ds="http://schemas.openxmlformats.org/officeDocument/2006/customXml" ds:itemID="{CDDC0964-CBB1-4142-A63D-813367DAA616}"/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43</cp:revision>
  <dcterms:created xsi:type="dcterms:W3CDTF">2024-04-22T13:52:03Z</dcterms:created>
  <dcterms:modified xsi:type="dcterms:W3CDTF">2024-12-14T01:14:59Z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