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774" y="0"/>
            <a:ext cx="1108046" cy="1030288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04" y="-1020712"/>
            <a:ext cx="6490304" cy="6490304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8414" y="3373312"/>
            <a:ext cx="10953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2024-04-23T06:02:00Z</dcterms:created>
  <dcterms:modified xsi:type="dcterms:W3CDTF">2024-07-10T11:56:44Z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