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w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32457" y="3624320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7716" y="997526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146" y="0"/>
            <a:ext cx="834854" cy="7762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980" y="1957360"/>
            <a:ext cx="874741" cy="1025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99" y="1990566"/>
            <a:ext cx="680543" cy="10141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268" y="2015505"/>
            <a:ext cx="1355584" cy="9906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218" y="1956481"/>
            <a:ext cx="749071" cy="11162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165" y="2001508"/>
            <a:ext cx="1505541" cy="11001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702" y="2054428"/>
            <a:ext cx="821447" cy="963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903" y="1927098"/>
            <a:ext cx="794365" cy="11837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166" y="2043190"/>
            <a:ext cx="1402632" cy="10249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220" y="2054428"/>
            <a:ext cx="827686" cy="1024984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170723" y="122499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1109781" y="1224990"/>
            <a:ext cx="104860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32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2132308" y="1224990"/>
            <a:ext cx="95820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УШ</a:t>
            </a:r>
            <a:endParaRPr lang="uk-UA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506" y="190858"/>
            <a:ext cx="2031530" cy="209021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17" y="4538347"/>
            <a:ext cx="644245" cy="101416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044" y="4561911"/>
            <a:ext cx="1283282" cy="99060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308" y="4527035"/>
            <a:ext cx="828086" cy="102547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194" y="4452328"/>
            <a:ext cx="709118" cy="11162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067" y="4468431"/>
            <a:ext cx="1425241" cy="110018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656" y="4561911"/>
            <a:ext cx="777634" cy="963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171" y="4384829"/>
            <a:ext cx="751997" cy="11837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003" y="4512950"/>
            <a:ext cx="1327821" cy="102498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537" y="4527530"/>
            <a:ext cx="827686" cy="1024984"/>
          </a:xfrm>
          <a:prstGeom prst="rect">
            <a:avLst/>
          </a:prstGeom>
        </p:spPr>
      </p:pic>
      <p:sp>
        <p:nvSpPr>
          <p:cNvPr id="44" name="Прямокутник 20"/>
          <p:cNvSpPr/>
          <p:nvPr/>
        </p:nvSpPr>
        <p:spPr>
          <a:xfrm>
            <a:off x="259100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</a:t>
            </a:r>
            <a:r>
              <a:rPr lang="uk-UA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5" name="Прямокутник 20"/>
          <p:cNvSpPr/>
          <p:nvPr/>
        </p:nvSpPr>
        <p:spPr>
          <a:xfrm>
            <a:off x="1209729" y="384692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Ы</a:t>
            </a:r>
            <a:r>
              <a:rPr lang="uk-UA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6" name="Прямокутник 20"/>
          <p:cNvSpPr/>
          <p:nvPr/>
        </p:nvSpPr>
        <p:spPr>
          <a:xfrm>
            <a:off x="2165849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</a:t>
            </a:r>
            <a:r>
              <a:rPr lang="uk-UA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9010" y="2446020"/>
            <a:ext cx="3552825" cy="3552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5_Тема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97</cp:revision>
  <dcterms:created xsi:type="dcterms:W3CDTF">2022-10-20T14:41:00Z</dcterms:created>
  <dcterms:modified xsi:type="dcterms:W3CDTF">2024-07-15T17:41:35Z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94E32B297497434797D5BD356E3462C4_12</vt:lpwstr>
  </property>
  <property fmtid="{D5CDD505-2E9C-101B-9397-08002B2CF9AE}" pid="3" name="KSOProductBuildVer">
    <vt:lpwstr>1033-12.2.0.17153</vt:lpwstr>
  </property>
</Properties>
</file>