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9990" y="269748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20</cp:revision>
  <dcterms:created xsi:type="dcterms:W3CDTF">2024-07-11T08:55:26Z</dcterms:created>
  <dcterms:modified xsi:type="dcterms:W3CDTF">2024-07-11T08:55:51Z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