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0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792" y="33478"/>
            <a:ext cx="715208" cy="6650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27403"/>
          <a:stretch/>
        </p:blipFill>
        <p:spPr>
          <a:xfrm>
            <a:off x="6442209" y="1197700"/>
            <a:ext cx="2078183" cy="467558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70824" y="584574"/>
            <a:ext cx="1634836" cy="1537855"/>
            <a:chOff x="2119746" y="551448"/>
            <a:chExt cx="1634836" cy="1537855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601" y="723249"/>
              <a:ext cx="1209618" cy="1209618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37044"/>
            <a:ext cx="1634836" cy="1577874"/>
            <a:chOff x="4003966" y="532657"/>
            <a:chExt cx="1634836" cy="1577874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781" y="532657"/>
              <a:ext cx="1443206" cy="144320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255647" y="2313323"/>
            <a:ext cx="1634836" cy="1548190"/>
            <a:chOff x="235525" y="2280375"/>
            <a:chExt cx="1634836" cy="1548190"/>
          </a:xfrm>
        </p:grpSpPr>
        <p:sp>
          <p:nvSpPr>
            <p:cNvPr id="9" name="Овал 8"/>
            <p:cNvSpPr/>
            <p:nvPr/>
          </p:nvSpPr>
          <p:spPr>
            <a:xfrm>
              <a:off x="235525" y="22803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56" y="2321142"/>
              <a:ext cx="1507423" cy="1507423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067833" y="2354090"/>
            <a:ext cx="1634836" cy="1537855"/>
            <a:chOff x="2119746" y="2272011"/>
            <a:chExt cx="1634836" cy="1537855"/>
          </a:xfrm>
        </p:grpSpPr>
        <p:sp>
          <p:nvSpPr>
            <p:cNvPr id="11" name="Овал 10"/>
            <p:cNvSpPr/>
            <p:nvPr/>
          </p:nvSpPr>
          <p:spPr>
            <a:xfrm>
              <a:off x="2119746" y="227201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229" y="2325982"/>
              <a:ext cx="1419786" cy="1419786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316162"/>
              <a:ext cx="1508125" cy="1508125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095070" y="4062846"/>
            <a:ext cx="1634836" cy="1537855"/>
            <a:chOff x="2119746" y="3901941"/>
            <a:chExt cx="1634836" cy="1537855"/>
          </a:xfrm>
        </p:grpSpPr>
        <p:sp>
          <p:nvSpPr>
            <p:cNvPr id="13" name="Овал 12"/>
            <p:cNvSpPr/>
            <p:nvPr/>
          </p:nvSpPr>
          <p:spPr>
            <a:xfrm>
              <a:off x="2119746" y="390194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37" y="3980795"/>
              <a:ext cx="1380146" cy="138014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18907"/>
              <a:ext cx="1288475" cy="1288475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101875"/>
            <a:ext cx="1634836" cy="1566135"/>
            <a:chOff x="182299" y="4111970"/>
            <a:chExt cx="1634836" cy="1566135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5" r="47778"/>
            <a:stretch/>
          </p:blipFill>
          <p:spPr>
            <a:xfrm rot="19668177">
              <a:off x="656558" y="4169980"/>
              <a:ext cx="652999" cy="1508125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1" y="1378299"/>
            <a:ext cx="3348037" cy="334803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11476792" y="864829"/>
            <a:ext cx="629726" cy="910449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60219" y="3422367"/>
            <a:ext cx="30575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10</cp:revision>
  <dcterms:created xsi:type="dcterms:W3CDTF">2024-08-01T06:28:00Z</dcterms:created>
  <dcterms:modified xsi:type="dcterms:W3CDTF">2024-08-28T14:49:41Z</dcterms:modified>
</cp:coreProperties>
</file>