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5" y="5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E508918-AC02-411B-80D0-548429C9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5A049CE-FD78-4C4D-B0D0-1CCCAC5555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7" y="3798613"/>
            <a:ext cx="1855675" cy="1855675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50" name="Знак умножения 49">
            <a:extLst>
              <a:ext uri="{FF2B5EF4-FFF2-40B4-BE49-F238E27FC236}">
                <a16:creationId xmlns:a16="http://schemas.microsoft.com/office/drawing/2014/main" id="{FAD850AF-1CF4-415F-9307-19AD913E7608}"/>
              </a:ext>
            </a:extLst>
          </p:cNvPr>
          <p:cNvSpPr/>
          <p:nvPr/>
        </p:nvSpPr>
        <p:spPr>
          <a:xfrm>
            <a:off x="7513724" y="4162880"/>
            <a:ext cx="1236734" cy="128890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83" y="988414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668" y="2471674"/>
            <a:ext cx="3076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2024-07-31T18:57:46Z</dcterms:created>
  <dcterms:modified xsi:type="dcterms:W3CDTF">2024-07-31T20:07:11Z</dcterms:modified>
</cp:coreProperties>
</file>