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17" userDrawn="1">
          <p15:clr>
            <a:srgbClr val="A4A3A4"/>
          </p15:clr>
        </p15:guide>
        <p15:guide id="3" orient="horz" pos="218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566" autoAdjust="0"/>
  </p:normalViewPr>
  <p:slideViewPr>
    <p:cSldViewPr snapToGrid="0" showGuides="1">
      <p:cViewPr varScale="1">
        <p:scale>
          <a:sx n="79" d="100"/>
          <a:sy n="79" d="100"/>
        </p:scale>
        <p:origin x="850" y="53"/>
      </p:cViewPr>
      <p:guideLst>
        <p:guide pos="3817"/>
        <p:guide orient="horz" pos="218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0DD0CD-8AB8-48FD-A2E7-68EB77AD896F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83117-6B42-4D93-A3B9-7C242E25C90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12202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783117-6B42-4D93-A3B9-7C242E25C90C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5729502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BEF49-6FC8-D9EE-34C1-F3D9D2276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5B7B20-141A-A116-381A-FFAAD6F06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A779C3-1D0B-A458-27F0-BE12F39B5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4805D0-F3EA-D6D5-F91C-C769C0669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15542-502F-76AF-A603-1FAA77D6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73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D9EB9-8800-71D6-AA9B-A271C054A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C77AE7-C028-6D99-98C8-502C0792B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43B99C-4BF3-63F0-026D-56AB18BE4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2729C3-8EDA-577A-B4BC-1386A9BBA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97262C-AF41-303A-A6C1-C7506D14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265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035B96-05D9-6095-C283-F3CDA7E19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DC016E-4490-2362-D0A1-4B87BC28E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BBAD52-7CA5-C617-318C-1D43835C4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99A2D4-6346-B0D8-9F91-54D3D54E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4EB33E-9AC5-CC87-3E40-13F19C465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24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4AF9E-B39B-1796-533C-074FA94E9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2C476C-4950-397F-480D-E2F047351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C3FF96-CF73-777E-53B7-808B6A158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94F288-25F0-ACE4-0A94-9E1023AE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37A116-7677-E294-BBA3-24C60DF6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593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96199F-AB74-A254-E588-10488E74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288050-4273-AA22-1210-E481555E8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1B01B5-182A-EAC2-0D66-AC5BFF45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6C1167-DA1F-EC91-E768-12127226B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A34E02-D337-F075-0A71-0E2BBF1A9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354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9DDD8-FCAE-2726-019B-BFD901BEC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382AB4-17C8-0594-6087-72A0E631F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43D799-62DA-AFF0-7A85-9F068E2CE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30D75D-D27B-3893-7078-AECF68932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5E3D50-FE49-EBC2-F307-4776170F0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7F0007-26D9-3A17-BAB0-75348B730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351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A073E-FD90-6EAC-B167-365905A7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9063F4-C5BE-C5DD-D03A-1391298EB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AB7C52-378A-D1A7-BF9B-D89CEA1B1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785325-204C-47A5-930A-D7577F6EB2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01251E-758A-3EE7-C833-16198E3A06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0777F4-1F31-493A-B85C-BB3A99DC4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6BD6A3-24D0-45A3-A7D6-4EACBE08E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50897E-6455-8E23-6D69-726FFD78D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814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58685-0417-A074-56C5-DD6E08532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613327-21D9-56C5-27A3-16383E0C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F9826E-D6A5-DA63-03EA-8FA463589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ED0745-5E96-27AA-41D3-52706662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667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0686CEA-0D59-C1AF-871A-E312F5C3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F56FC6-B2F9-F80B-9699-1DB795B2C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838304-8DE8-9679-DF05-44F4D8B5C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097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F2996-3043-25F0-27AF-5A3B4005D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A4F73D-7FE6-CC5C-91E7-3BE787932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62E97D-2FA1-6BDE-4A3F-E6283C964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EA3BB3-C7CE-D37A-C358-E5875EB0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F9A97D-49F2-96CF-52EA-C744DDCD1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633503-878B-F1A3-3CFC-D69C2815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3862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EE3C3-CDD2-50E5-6288-801AB4267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47A6CE-F971-E9A7-F2AF-2904C70765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E65677-D6E7-C1A8-2FFF-6F5E41057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F5C1AC-222E-E784-4FFF-EE58047B2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F377D7-1156-9E1D-ED22-26D28D7B5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7DD8E6-DFBA-FED2-1B26-5F4A5AE52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57866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D3C57-87F4-2BBD-E2B4-B5ACF31DA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E8E143-D36F-37FF-9675-2F9EB2137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D092F4-E7D1-03E7-E164-BD542874BF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0B90E-5FFD-30C1-CACC-E82B8A8F1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457CE6-C569-027B-ECB3-618F759D9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862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jpeg"/><Relationship Id="rId8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1BC8C268-5E1C-08ED-3AA4-764E376B24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5F0E94A-EB43-F91E-AA37-9579C2682D9A}"/>
              </a:ext>
            </a:extLst>
          </p:cNvPr>
          <p:cNvSpPr/>
          <p:nvPr/>
        </p:nvSpPr>
        <p:spPr>
          <a:xfrm>
            <a:off x="2255771" y="184327"/>
            <a:ext cx="9762599" cy="6592805"/>
          </a:xfrm>
          <a:prstGeom prst="roundRect">
            <a:avLst>
              <a:gd name="adj" fmla="val 15335"/>
            </a:avLst>
          </a:prstGeom>
          <a:solidFill>
            <a:schemeClr val="lt1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>
              <a:latin typeface="Coiny 2.0" panose="020B0604020202020204" charset="0"/>
            </a:endParaRPr>
          </a:p>
        </p:txBody>
      </p:sp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722F90D1-CA04-9ABC-8F1B-65DC0490B05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2" name="Прямоугольник 9">
            <a:extLst>
              <a:ext uri="{FF2B5EF4-FFF2-40B4-BE49-F238E27FC236}">
                <a16:creationId xmlns:a16="http://schemas.microsoft.com/office/drawing/2014/main" id="{B7862E58-2A51-B341-0F75-391A04F79BBC}"/>
              </a:ext>
            </a:extLst>
          </p:cNvPr>
          <p:cNvSpPr/>
          <p:nvPr/>
        </p:nvSpPr>
        <p:spPr>
          <a:xfrm>
            <a:off x="2255771" y="5475360"/>
            <a:ext cx="9762600" cy="1301711"/>
          </a:xfrm>
          <a:custGeom>
            <a:avLst/>
            <a:gdLst>
              <a:gd name="connsiteX0" fmla="*/ 0 w 9762600"/>
              <a:gd name="connsiteY0" fmla="*/ 0 h 1237390"/>
              <a:gd name="connsiteX1" fmla="*/ 9762600 w 9762600"/>
              <a:gd name="connsiteY1" fmla="*/ 0 h 1237390"/>
              <a:gd name="connsiteX2" fmla="*/ 9762600 w 9762600"/>
              <a:gd name="connsiteY2" fmla="*/ 1237390 h 1237390"/>
              <a:gd name="connsiteX3" fmla="*/ 0 w 9762600"/>
              <a:gd name="connsiteY3" fmla="*/ 1237390 h 1237390"/>
              <a:gd name="connsiteX4" fmla="*/ 0 w 9762600"/>
              <a:gd name="connsiteY4" fmla="*/ 0 h 1237390"/>
              <a:gd name="connsiteX0" fmla="*/ 0 w 9762600"/>
              <a:gd name="connsiteY0" fmla="*/ 0 h 1337403"/>
              <a:gd name="connsiteX1" fmla="*/ 9762600 w 9762600"/>
              <a:gd name="connsiteY1" fmla="*/ 0 h 1337403"/>
              <a:gd name="connsiteX2" fmla="*/ 9762600 w 9762600"/>
              <a:gd name="connsiteY2" fmla="*/ 1237390 h 1337403"/>
              <a:gd name="connsiteX3" fmla="*/ 833437 w 9762600"/>
              <a:gd name="connsiteY3" fmla="*/ 1337403 h 1337403"/>
              <a:gd name="connsiteX4" fmla="*/ 0 w 9762600"/>
              <a:gd name="connsiteY4" fmla="*/ 0 h 1337403"/>
              <a:gd name="connsiteX0" fmla="*/ 0 w 9762600"/>
              <a:gd name="connsiteY0" fmla="*/ 0 h 1237390"/>
              <a:gd name="connsiteX1" fmla="*/ 9762600 w 9762600"/>
              <a:gd name="connsiteY1" fmla="*/ 0 h 1237390"/>
              <a:gd name="connsiteX2" fmla="*/ 9762600 w 9762600"/>
              <a:gd name="connsiteY2" fmla="*/ 1237390 h 1237390"/>
              <a:gd name="connsiteX3" fmla="*/ 623887 w 9762600"/>
              <a:gd name="connsiteY3" fmla="*/ 1232628 h 1237390"/>
              <a:gd name="connsiteX4" fmla="*/ 0 w 9762600"/>
              <a:gd name="connsiteY4" fmla="*/ 0 h 1237390"/>
              <a:gd name="connsiteX0" fmla="*/ 0 w 9762600"/>
              <a:gd name="connsiteY0" fmla="*/ 0 h 1237390"/>
              <a:gd name="connsiteX1" fmla="*/ 9762600 w 9762600"/>
              <a:gd name="connsiteY1" fmla="*/ 0 h 1237390"/>
              <a:gd name="connsiteX2" fmla="*/ 9762600 w 9762600"/>
              <a:gd name="connsiteY2" fmla="*/ 1237390 h 1237390"/>
              <a:gd name="connsiteX3" fmla="*/ 852487 w 9762600"/>
              <a:gd name="connsiteY3" fmla="*/ 1223103 h 1237390"/>
              <a:gd name="connsiteX4" fmla="*/ 0 w 9762600"/>
              <a:gd name="connsiteY4" fmla="*/ 0 h 1237390"/>
              <a:gd name="connsiteX0" fmla="*/ 0 w 9762600"/>
              <a:gd name="connsiteY0" fmla="*/ 0 h 1223103"/>
              <a:gd name="connsiteX1" fmla="*/ 9762600 w 9762600"/>
              <a:gd name="connsiteY1" fmla="*/ 0 h 1223103"/>
              <a:gd name="connsiteX2" fmla="*/ 9200625 w 9762600"/>
              <a:gd name="connsiteY2" fmla="*/ 999265 h 1223103"/>
              <a:gd name="connsiteX3" fmla="*/ 852487 w 9762600"/>
              <a:gd name="connsiteY3" fmla="*/ 1223103 h 1223103"/>
              <a:gd name="connsiteX4" fmla="*/ 0 w 9762600"/>
              <a:gd name="connsiteY4" fmla="*/ 0 h 1223103"/>
              <a:gd name="connsiteX0" fmla="*/ 0 w 9762600"/>
              <a:gd name="connsiteY0" fmla="*/ 0 h 1285015"/>
              <a:gd name="connsiteX1" fmla="*/ 9762600 w 9762600"/>
              <a:gd name="connsiteY1" fmla="*/ 0 h 1285015"/>
              <a:gd name="connsiteX2" fmla="*/ 8895825 w 9762600"/>
              <a:gd name="connsiteY2" fmla="*/ 1285015 h 1285015"/>
              <a:gd name="connsiteX3" fmla="*/ 852487 w 9762600"/>
              <a:gd name="connsiteY3" fmla="*/ 1223103 h 1285015"/>
              <a:gd name="connsiteX4" fmla="*/ 0 w 9762600"/>
              <a:gd name="connsiteY4" fmla="*/ 0 h 1285015"/>
              <a:gd name="connsiteX0" fmla="*/ 0 w 9762600"/>
              <a:gd name="connsiteY0" fmla="*/ 0 h 1227865"/>
              <a:gd name="connsiteX1" fmla="*/ 9762600 w 9762600"/>
              <a:gd name="connsiteY1" fmla="*/ 0 h 1227865"/>
              <a:gd name="connsiteX2" fmla="*/ 8924400 w 9762600"/>
              <a:gd name="connsiteY2" fmla="*/ 1227865 h 1227865"/>
              <a:gd name="connsiteX3" fmla="*/ 852487 w 9762600"/>
              <a:gd name="connsiteY3" fmla="*/ 1223103 h 1227865"/>
              <a:gd name="connsiteX4" fmla="*/ 0 w 9762600"/>
              <a:gd name="connsiteY4" fmla="*/ 0 h 1227865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8867250 w 9762600"/>
              <a:gd name="connsiteY2" fmla="*/ 1256440 h 1256440"/>
              <a:gd name="connsiteX3" fmla="*/ 852487 w 9762600"/>
              <a:gd name="connsiteY3" fmla="*/ 1223103 h 1256440"/>
              <a:gd name="connsiteX4" fmla="*/ 0 w 9762600"/>
              <a:gd name="connsiteY4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612379 w 9762600"/>
              <a:gd name="connsiteY2" fmla="*/ 199132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760016 w 9762600"/>
              <a:gd name="connsiteY2" fmla="*/ 380107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760016 w 9762600"/>
              <a:gd name="connsiteY2" fmla="*/ 380107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760016 w 9762600"/>
              <a:gd name="connsiteY2" fmla="*/ 380107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0 w 9762600"/>
              <a:gd name="connsiteY5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106429 w 9762600"/>
              <a:gd name="connsiteY5" fmla="*/ 170557 h 1261203"/>
              <a:gd name="connsiteX6" fmla="*/ 0 w 9762600"/>
              <a:gd name="connsiteY6" fmla="*/ 0 h 1261203"/>
              <a:gd name="connsiteX0" fmla="*/ 7871 w 9770471"/>
              <a:gd name="connsiteY0" fmla="*/ 0 h 1261203"/>
              <a:gd name="connsiteX1" fmla="*/ 9770471 w 9770471"/>
              <a:gd name="connsiteY1" fmla="*/ 0 h 1261203"/>
              <a:gd name="connsiteX2" fmla="*/ 9767887 w 9770471"/>
              <a:gd name="connsiteY2" fmla="*/ 380107 h 1261203"/>
              <a:gd name="connsiteX3" fmla="*/ 8875121 w 9770471"/>
              <a:gd name="connsiteY3" fmla="*/ 1256440 h 1261203"/>
              <a:gd name="connsiteX4" fmla="*/ 869883 w 9770471"/>
              <a:gd name="connsiteY4" fmla="*/ 1261203 h 1261203"/>
              <a:gd name="connsiteX5" fmla="*/ 0 w 9770471"/>
              <a:gd name="connsiteY5" fmla="*/ 327720 h 1261203"/>
              <a:gd name="connsiteX6" fmla="*/ 7871 w 9770471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62600" h="1261203">
                <a:moveTo>
                  <a:pt x="0" y="0"/>
                </a:moveTo>
                <a:lnTo>
                  <a:pt x="9762600" y="0"/>
                </a:lnTo>
                <a:cubicBezTo>
                  <a:pt x="9761739" y="126702"/>
                  <a:pt x="9760877" y="253405"/>
                  <a:pt x="9760016" y="380107"/>
                </a:cubicBezTo>
                <a:cubicBezTo>
                  <a:pt x="9657689" y="1053218"/>
                  <a:pt x="9136264" y="1202454"/>
                  <a:pt x="8867250" y="1256440"/>
                </a:cubicBezTo>
                <a:lnTo>
                  <a:pt x="862012" y="1261203"/>
                </a:lnTo>
                <a:cubicBezTo>
                  <a:pt x="757788" y="1227855"/>
                  <a:pt x="124928" y="1118306"/>
                  <a:pt x="6416" y="375345"/>
                </a:cubicBezTo>
                <a:cubicBezTo>
                  <a:pt x="18564" y="378818"/>
                  <a:pt x="2139" y="125115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>
              <a:latin typeface="Coiny 2.0" panose="020B060402020202020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848F9D8-236C-22F5-FC31-23AE838091A1}"/>
              </a:ext>
            </a:extLst>
          </p:cNvPr>
          <p:cNvSpPr/>
          <p:nvPr/>
        </p:nvSpPr>
        <p:spPr>
          <a:xfrm>
            <a:off x="10192147" y="5714592"/>
            <a:ext cx="55335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РІ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91337A6-BD5A-1D4C-CAEF-449435476456}"/>
              </a:ext>
            </a:extLst>
          </p:cNvPr>
          <p:cNvSpPr/>
          <p:nvPr/>
        </p:nvSpPr>
        <p:spPr>
          <a:xfrm>
            <a:off x="10392910" y="1330113"/>
            <a:ext cx="118333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ОРЬ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FC800E0B-B452-1235-4CA5-B1EB71EEE6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61" t="62353" r="16246"/>
          <a:stretch/>
        </p:blipFill>
        <p:spPr bwMode="auto">
          <a:xfrm>
            <a:off x="3722247" y="4796415"/>
            <a:ext cx="1687285" cy="1216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Овал 11">
            <a:extLst>
              <a:ext uri="{FF2B5EF4-FFF2-40B4-BE49-F238E27FC236}">
                <a16:creationId xmlns:a16="http://schemas.microsoft.com/office/drawing/2014/main" id="{43E041A0-4F0A-55EA-CFE8-210515B9F14B}"/>
              </a:ext>
            </a:extLst>
          </p:cNvPr>
          <p:cNvSpPr/>
          <p:nvPr/>
        </p:nvSpPr>
        <p:spPr>
          <a:xfrm>
            <a:off x="3274043" y="3158647"/>
            <a:ext cx="1882860" cy="185729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D180A3F-41B2-6D2A-BA94-D53F015C5D64}"/>
              </a:ext>
            </a:extLst>
          </p:cNvPr>
          <p:cNvSpPr/>
          <p:nvPr/>
        </p:nvSpPr>
        <p:spPr>
          <a:xfrm>
            <a:off x="3809677" y="3874517"/>
            <a:ext cx="115768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АРЬ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15" name="Прямоугольный треугольник 14">
            <a:extLst>
              <a:ext uri="{FF2B5EF4-FFF2-40B4-BE49-F238E27FC236}">
                <a16:creationId xmlns:a16="http://schemas.microsoft.com/office/drawing/2014/main" id="{809791D6-3A0B-E32F-3528-57073EC3DCCB}"/>
              </a:ext>
            </a:extLst>
          </p:cNvPr>
          <p:cNvSpPr/>
          <p:nvPr/>
        </p:nvSpPr>
        <p:spPr>
          <a:xfrm rot="18482837">
            <a:off x="2779560" y="2883390"/>
            <a:ext cx="1270340" cy="1142819"/>
          </a:xfrm>
          <a:prstGeom prst="rt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6" name="Равнобедренный треугольник 15">
            <a:extLst>
              <a:ext uri="{FF2B5EF4-FFF2-40B4-BE49-F238E27FC236}">
                <a16:creationId xmlns:a16="http://schemas.microsoft.com/office/drawing/2014/main" id="{41A02C15-4E45-A0D1-C0DD-69708B4FE23C}"/>
              </a:ext>
            </a:extLst>
          </p:cNvPr>
          <p:cNvSpPr/>
          <p:nvPr/>
        </p:nvSpPr>
        <p:spPr>
          <a:xfrm rot="6325788">
            <a:off x="2635718" y="3999260"/>
            <a:ext cx="771392" cy="749882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4FFD7F16-0410-019C-1745-ADAB116AD5E5}"/>
              </a:ext>
            </a:extLst>
          </p:cNvPr>
          <p:cNvSpPr/>
          <p:nvPr/>
        </p:nvSpPr>
        <p:spPr>
          <a:xfrm>
            <a:off x="3018417" y="3423924"/>
            <a:ext cx="82426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РЯ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2AEA728D-380D-F1DD-E833-122FA31899D7}"/>
              </a:ext>
            </a:extLst>
          </p:cNvPr>
          <p:cNvSpPr/>
          <p:nvPr/>
        </p:nvSpPr>
        <p:spPr>
          <a:xfrm>
            <a:off x="2566936" y="4098748"/>
            <a:ext cx="66236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РЕ</a:t>
            </a:r>
            <a:endParaRPr lang="ru-RU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19" name="Равнобедренный треугольник 18">
            <a:extLst>
              <a:ext uri="{FF2B5EF4-FFF2-40B4-BE49-F238E27FC236}">
                <a16:creationId xmlns:a16="http://schemas.microsoft.com/office/drawing/2014/main" id="{866C5331-D36C-F396-604D-C8C98C8DC170}"/>
              </a:ext>
            </a:extLst>
          </p:cNvPr>
          <p:cNvSpPr/>
          <p:nvPr/>
        </p:nvSpPr>
        <p:spPr>
          <a:xfrm rot="8822885">
            <a:off x="4539122" y="2820539"/>
            <a:ext cx="771392" cy="749882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4463373D-7DCB-2666-3E23-FFB32F022A9A}"/>
              </a:ext>
            </a:extLst>
          </p:cNvPr>
          <p:cNvSpPr/>
          <p:nvPr/>
        </p:nvSpPr>
        <p:spPr>
          <a:xfrm>
            <a:off x="4620319" y="1674223"/>
            <a:ext cx="1300245" cy="128259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585B1142-B9D5-F5D2-F88B-639A670A691E}"/>
              </a:ext>
            </a:extLst>
          </p:cNvPr>
          <p:cNvSpPr/>
          <p:nvPr/>
        </p:nvSpPr>
        <p:spPr>
          <a:xfrm>
            <a:off x="4805097" y="1666589"/>
            <a:ext cx="96853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РЮ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440B7466-C6D7-27AC-6B0B-86A86BD5DC9C}"/>
              </a:ext>
            </a:extLst>
          </p:cNvPr>
          <p:cNvSpPr/>
          <p:nvPr/>
        </p:nvSpPr>
        <p:spPr>
          <a:xfrm>
            <a:off x="4497092" y="2818736"/>
            <a:ext cx="68159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РЬ</a:t>
            </a:r>
            <a:endParaRPr lang="ru-RU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CAE688BE-C424-0F7C-7C7C-ACB39366AD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" t="34266" r="52334" b="34415"/>
          <a:stretch/>
        </p:blipFill>
        <p:spPr bwMode="auto">
          <a:xfrm>
            <a:off x="5317063" y="2191369"/>
            <a:ext cx="330513" cy="34418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Равнобедренный треугольник 23">
            <a:extLst>
              <a:ext uri="{FF2B5EF4-FFF2-40B4-BE49-F238E27FC236}">
                <a16:creationId xmlns:a16="http://schemas.microsoft.com/office/drawing/2014/main" id="{D305DDAA-9316-7BDC-B65B-6C0B884C16A7}"/>
              </a:ext>
            </a:extLst>
          </p:cNvPr>
          <p:cNvSpPr/>
          <p:nvPr/>
        </p:nvSpPr>
        <p:spPr>
          <a:xfrm rot="7428847">
            <a:off x="5834651" y="2516215"/>
            <a:ext cx="413657" cy="402614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1913D26A-6DCE-47A1-C3CE-72550D53B6A7}"/>
              </a:ext>
            </a:extLst>
          </p:cNvPr>
          <p:cNvSpPr/>
          <p:nvPr/>
        </p:nvSpPr>
        <p:spPr>
          <a:xfrm>
            <a:off x="4776309" y="1379736"/>
            <a:ext cx="325408" cy="34688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1CAF0DE3-9353-403F-59C9-857A258DC7A9}"/>
              </a:ext>
            </a:extLst>
          </p:cNvPr>
          <p:cNvSpPr/>
          <p:nvPr/>
        </p:nvSpPr>
        <p:spPr>
          <a:xfrm>
            <a:off x="5140449" y="1319265"/>
            <a:ext cx="325408" cy="34688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E4E9C697-DD4B-8C8A-5DE0-DCDEE36AE9D1}"/>
              </a:ext>
            </a:extLst>
          </p:cNvPr>
          <p:cNvSpPr/>
          <p:nvPr/>
        </p:nvSpPr>
        <p:spPr>
          <a:xfrm>
            <a:off x="5478152" y="1415258"/>
            <a:ext cx="325408" cy="34688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pic>
        <p:nvPicPr>
          <p:cNvPr id="28" name="Picture 2">
            <a:extLst>
              <a:ext uri="{FF2B5EF4-FFF2-40B4-BE49-F238E27FC236}">
                <a16:creationId xmlns:a16="http://schemas.microsoft.com/office/drawing/2014/main" id="{532E5E94-A67E-19A6-4C1D-A6DB684B9D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61" t="62353" r="16246"/>
          <a:stretch/>
        </p:blipFill>
        <p:spPr bwMode="auto">
          <a:xfrm flipH="1">
            <a:off x="7854139" y="5047413"/>
            <a:ext cx="1687285" cy="1216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Овал 28">
            <a:extLst>
              <a:ext uri="{FF2B5EF4-FFF2-40B4-BE49-F238E27FC236}">
                <a16:creationId xmlns:a16="http://schemas.microsoft.com/office/drawing/2014/main" id="{8409C6C2-F4DB-2F48-06F3-E56DA48E5FC4}"/>
              </a:ext>
            </a:extLst>
          </p:cNvPr>
          <p:cNvSpPr/>
          <p:nvPr/>
        </p:nvSpPr>
        <p:spPr>
          <a:xfrm flipH="1">
            <a:off x="8108036" y="2938576"/>
            <a:ext cx="2137969" cy="213805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BA0E44BB-742F-DC2B-A110-9EABF463BDD1}"/>
              </a:ext>
            </a:extLst>
          </p:cNvPr>
          <p:cNvSpPr/>
          <p:nvPr/>
        </p:nvSpPr>
        <p:spPr>
          <a:xfrm flipH="1">
            <a:off x="8389571" y="4026188"/>
            <a:ext cx="11112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УРЬ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34" name="Равнобедренный треугольник 33">
            <a:extLst>
              <a:ext uri="{FF2B5EF4-FFF2-40B4-BE49-F238E27FC236}">
                <a16:creationId xmlns:a16="http://schemas.microsoft.com/office/drawing/2014/main" id="{54A4414C-58DB-3DDB-251D-0D1978B4A663}"/>
              </a:ext>
            </a:extLst>
          </p:cNvPr>
          <p:cNvSpPr/>
          <p:nvPr/>
        </p:nvSpPr>
        <p:spPr>
          <a:xfrm rot="12777115" flipH="1">
            <a:off x="7902613" y="2538534"/>
            <a:ext cx="928456" cy="896522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1BAF4ADC-50C7-1793-54C5-18724A8386D8}"/>
              </a:ext>
            </a:extLst>
          </p:cNvPr>
          <p:cNvSpPr/>
          <p:nvPr/>
        </p:nvSpPr>
        <p:spPr>
          <a:xfrm flipH="1">
            <a:off x="8104387" y="2554025"/>
            <a:ext cx="73289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РЕ</a:t>
            </a:r>
            <a:endParaRPr lang="ru-RU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EC50C241-B4E1-188C-2083-E327E519A294}"/>
              </a:ext>
            </a:extLst>
          </p:cNvPr>
          <p:cNvSpPr/>
          <p:nvPr/>
        </p:nvSpPr>
        <p:spPr>
          <a:xfrm flipH="1">
            <a:off x="7943970" y="801628"/>
            <a:ext cx="478863" cy="45046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0739C289-18DB-E030-9CB2-5840A1B8F639}"/>
              </a:ext>
            </a:extLst>
          </p:cNvPr>
          <p:cNvSpPr/>
          <p:nvPr/>
        </p:nvSpPr>
        <p:spPr>
          <a:xfrm flipH="1">
            <a:off x="8484022" y="979353"/>
            <a:ext cx="478863" cy="45046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21D00A9B-5387-7711-CDB4-AE96F9735A32}"/>
              </a:ext>
            </a:extLst>
          </p:cNvPr>
          <p:cNvSpPr/>
          <p:nvPr/>
        </p:nvSpPr>
        <p:spPr>
          <a:xfrm flipH="1">
            <a:off x="8818585" y="1374855"/>
            <a:ext cx="478863" cy="45046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EA688C9C-C605-0351-E334-79494992405B}"/>
              </a:ext>
            </a:extLst>
          </p:cNvPr>
          <p:cNvSpPr/>
          <p:nvPr/>
        </p:nvSpPr>
        <p:spPr>
          <a:xfrm>
            <a:off x="7548219" y="1245249"/>
            <a:ext cx="1300245" cy="128259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0CBCA0C8-87B4-E3FA-3BDE-1F4959850075}"/>
              </a:ext>
            </a:extLst>
          </p:cNvPr>
          <p:cNvSpPr/>
          <p:nvPr/>
        </p:nvSpPr>
        <p:spPr>
          <a:xfrm>
            <a:off x="7647730" y="1768562"/>
            <a:ext cx="115768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АРЬ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pic>
        <p:nvPicPr>
          <p:cNvPr id="55" name="Picture 2">
            <a:extLst>
              <a:ext uri="{FF2B5EF4-FFF2-40B4-BE49-F238E27FC236}">
                <a16:creationId xmlns:a16="http://schemas.microsoft.com/office/drawing/2014/main" id="{602F61B1-9DC7-B4B5-E20D-8E5FCAD9D7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" t="34266" r="52334" b="34415"/>
          <a:stretch/>
        </p:blipFill>
        <p:spPr bwMode="auto">
          <a:xfrm flipH="1">
            <a:off x="7760563" y="1528166"/>
            <a:ext cx="330513" cy="34418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Прямоугольный треугольник 55">
            <a:extLst>
              <a:ext uri="{FF2B5EF4-FFF2-40B4-BE49-F238E27FC236}">
                <a16:creationId xmlns:a16="http://schemas.microsoft.com/office/drawing/2014/main" id="{63059613-E177-251D-8379-F2289961CB46}"/>
              </a:ext>
            </a:extLst>
          </p:cNvPr>
          <p:cNvSpPr/>
          <p:nvPr/>
        </p:nvSpPr>
        <p:spPr>
          <a:xfrm rot="16706209">
            <a:off x="7161462" y="1625692"/>
            <a:ext cx="350769" cy="405485"/>
          </a:xfrm>
          <a:prstGeom prst="rt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57" name="Прямоугольный треугольник 56">
            <a:extLst>
              <a:ext uri="{FF2B5EF4-FFF2-40B4-BE49-F238E27FC236}">
                <a16:creationId xmlns:a16="http://schemas.microsoft.com/office/drawing/2014/main" id="{7D0962CD-DB75-5B36-5F21-95FD9DA165A1}"/>
              </a:ext>
            </a:extLst>
          </p:cNvPr>
          <p:cNvSpPr/>
          <p:nvPr/>
        </p:nvSpPr>
        <p:spPr>
          <a:xfrm rot="6693308" flipV="1">
            <a:off x="7275821" y="1322724"/>
            <a:ext cx="350769" cy="405485"/>
          </a:xfrm>
          <a:prstGeom prst="rt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58" name="Прямоугольный треугольник 57">
            <a:extLst>
              <a:ext uri="{FF2B5EF4-FFF2-40B4-BE49-F238E27FC236}">
                <a16:creationId xmlns:a16="http://schemas.microsoft.com/office/drawing/2014/main" id="{D480A8FF-1B71-5F13-A903-00F5BFB37C87}"/>
              </a:ext>
            </a:extLst>
          </p:cNvPr>
          <p:cNvSpPr/>
          <p:nvPr/>
        </p:nvSpPr>
        <p:spPr>
          <a:xfrm rot="2471707" flipV="1">
            <a:off x="10640030" y="2633992"/>
            <a:ext cx="686444" cy="1772445"/>
          </a:xfrm>
          <a:prstGeom prst="rt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59" name="Прямоугольный треугольник 58">
            <a:extLst>
              <a:ext uri="{FF2B5EF4-FFF2-40B4-BE49-F238E27FC236}">
                <a16:creationId xmlns:a16="http://schemas.microsoft.com/office/drawing/2014/main" id="{B1689D4D-CDDE-350B-79A3-B1CA12DCBE0D}"/>
              </a:ext>
            </a:extLst>
          </p:cNvPr>
          <p:cNvSpPr/>
          <p:nvPr/>
        </p:nvSpPr>
        <p:spPr>
          <a:xfrm rot="881522" flipV="1">
            <a:off x="10190599" y="2653375"/>
            <a:ext cx="686444" cy="1280122"/>
          </a:xfrm>
          <a:prstGeom prst="rt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60" name="Прямоугольный треугольник 59">
            <a:extLst>
              <a:ext uri="{FF2B5EF4-FFF2-40B4-BE49-F238E27FC236}">
                <a16:creationId xmlns:a16="http://schemas.microsoft.com/office/drawing/2014/main" id="{0F000807-20B3-4F16-FADF-FEF43DF29D81}"/>
              </a:ext>
            </a:extLst>
          </p:cNvPr>
          <p:cNvSpPr/>
          <p:nvPr/>
        </p:nvSpPr>
        <p:spPr>
          <a:xfrm rot="4019762" flipV="1">
            <a:off x="10674994" y="3443650"/>
            <a:ext cx="686444" cy="1280122"/>
          </a:xfrm>
          <a:prstGeom prst="rt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395338F6-2589-1A36-7F8A-FD2247CD8256}"/>
              </a:ext>
            </a:extLst>
          </p:cNvPr>
          <p:cNvSpPr/>
          <p:nvPr/>
        </p:nvSpPr>
        <p:spPr>
          <a:xfrm>
            <a:off x="6502726" y="4956549"/>
            <a:ext cx="685809" cy="64924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pic>
        <p:nvPicPr>
          <p:cNvPr id="62" name="Picture 2">
            <a:extLst>
              <a:ext uri="{FF2B5EF4-FFF2-40B4-BE49-F238E27FC236}">
                <a16:creationId xmlns:a16="http://schemas.microsoft.com/office/drawing/2014/main" id="{6F323D76-C389-8723-7E93-166FEA1BBF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" t="34266" r="52334" b="34415"/>
          <a:stretch/>
        </p:blipFill>
        <p:spPr bwMode="auto">
          <a:xfrm rot="19050209" flipH="1">
            <a:off x="6594445" y="5307201"/>
            <a:ext cx="186002" cy="19369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Равнобедренный треугольник 62">
            <a:extLst>
              <a:ext uri="{FF2B5EF4-FFF2-40B4-BE49-F238E27FC236}">
                <a16:creationId xmlns:a16="http://schemas.microsoft.com/office/drawing/2014/main" id="{4A7BF161-9386-65D2-B48E-C68BAE54D915}"/>
              </a:ext>
            </a:extLst>
          </p:cNvPr>
          <p:cNvSpPr/>
          <p:nvPr/>
        </p:nvSpPr>
        <p:spPr>
          <a:xfrm rot="13050554">
            <a:off x="6455183" y="5516443"/>
            <a:ext cx="209393" cy="226578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pic>
        <p:nvPicPr>
          <p:cNvPr id="1070" name="Picture 2">
            <a:extLst>
              <a:ext uri="{FF2B5EF4-FFF2-40B4-BE49-F238E27FC236}">
                <a16:creationId xmlns:a16="http://schemas.microsoft.com/office/drawing/2014/main" id="{10E4693D-613C-CB66-F842-1A9B5056C1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61" t="62353" r="16246"/>
          <a:stretch/>
        </p:blipFill>
        <p:spPr bwMode="auto">
          <a:xfrm flipH="1">
            <a:off x="7193835" y="5148909"/>
            <a:ext cx="716914" cy="64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1" name="Овал 1070">
            <a:extLst>
              <a:ext uri="{FF2B5EF4-FFF2-40B4-BE49-F238E27FC236}">
                <a16:creationId xmlns:a16="http://schemas.microsoft.com/office/drawing/2014/main" id="{503C1FAC-C908-B2E3-3A02-408702BFC9F2}"/>
              </a:ext>
            </a:extLst>
          </p:cNvPr>
          <p:cNvSpPr/>
          <p:nvPr/>
        </p:nvSpPr>
        <p:spPr>
          <a:xfrm>
            <a:off x="7062916" y="4360713"/>
            <a:ext cx="996711" cy="98317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072" name="Прямоугольник 1071">
            <a:extLst>
              <a:ext uri="{FF2B5EF4-FFF2-40B4-BE49-F238E27FC236}">
                <a16:creationId xmlns:a16="http://schemas.microsoft.com/office/drawing/2014/main" id="{1109CDD8-4EDB-F096-F8D7-342B9502EE7E}"/>
              </a:ext>
            </a:extLst>
          </p:cNvPr>
          <p:cNvSpPr/>
          <p:nvPr/>
        </p:nvSpPr>
        <p:spPr>
          <a:xfrm>
            <a:off x="7262974" y="4472842"/>
            <a:ext cx="55335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РІ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1073" name="Прямоугольник 1072">
            <a:extLst>
              <a:ext uri="{FF2B5EF4-FFF2-40B4-BE49-F238E27FC236}">
                <a16:creationId xmlns:a16="http://schemas.microsoft.com/office/drawing/2014/main" id="{7E4A876E-C738-4095-0353-68BF829AC221}"/>
              </a:ext>
            </a:extLst>
          </p:cNvPr>
          <p:cNvSpPr/>
          <p:nvPr/>
        </p:nvSpPr>
        <p:spPr>
          <a:xfrm>
            <a:off x="6536764" y="4909449"/>
            <a:ext cx="69356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РЬ</a:t>
            </a:r>
            <a:endParaRPr lang="ru-RU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1074" name="Прямоугольник 1073">
            <a:extLst>
              <a:ext uri="{FF2B5EF4-FFF2-40B4-BE49-F238E27FC236}">
                <a16:creationId xmlns:a16="http://schemas.microsoft.com/office/drawing/2014/main" id="{0CB072A6-AA6F-4195-F541-A6AF160B3961}"/>
              </a:ext>
            </a:extLst>
          </p:cNvPr>
          <p:cNvSpPr/>
          <p:nvPr/>
        </p:nvSpPr>
        <p:spPr>
          <a:xfrm>
            <a:off x="10218702" y="2633354"/>
            <a:ext cx="68159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РЯ</a:t>
            </a:r>
            <a:endParaRPr lang="ru-RU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1075" name="Прямоугольник 1074">
            <a:extLst>
              <a:ext uri="{FF2B5EF4-FFF2-40B4-BE49-F238E27FC236}">
                <a16:creationId xmlns:a16="http://schemas.microsoft.com/office/drawing/2014/main" id="{CD250A6E-D8D7-66A7-1A21-25F3A1EDC614}"/>
              </a:ext>
            </a:extLst>
          </p:cNvPr>
          <p:cNvSpPr/>
          <p:nvPr/>
        </p:nvSpPr>
        <p:spPr>
          <a:xfrm>
            <a:off x="10958291" y="2777068"/>
            <a:ext cx="79380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РЮ</a:t>
            </a:r>
            <a:endParaRPr lang="ru-RU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1076" name="Прямоугольник 1075">
            <a:extLst>
              <a:ext uri="{FF2B5EF4-FFF2-40B4-BE49-F238E27FC236}">
                <a16:creationId xmlns:a16="http://schemas.microsoft.com/office/drawing/2014/main" id="{7826845A-3D6E-9049-EE2E-2D3CA19DC69A}"/>
              </a:ext>
            </a:extLst>
          </p:cNvPr>
          <p:cNvSpPr/>
          <p:nvPr/>
        </p:nvSpPr>
        <p:spPr>
          <a:xfrm>
            <a:off x="10958823" y="3588700"/>
            <a:ext cx="62388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РЄ</a:t>
            </a:r>
            <a:endParaRPr lang="ru-RU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1077" name="Прямоугольный треугольник 1076">
            <a:extLst>
              <a:ext uri="{FF2B5EF4-FFF2-40B4-BE49-F238E27FC236}">
                <a16:creationId xmlns:a16="http://schemas.microsoft.com/office/drawing/2014/main" id="{FB33EC17-B146-6B1C-F078-62B0D3A71D5B}"/>
              </a:ext>
            </a:extLst>
          </p:cNvPr>
          <p:cNvSpPr/>
          <p:nvPr/>
        </p:nvSpPr>
        <p:spPr>
          <a:xfrm rot="3117163" flipH="1">
            <a:off x="9161182" y="2952883"/>
            <a:ext cx="1559681" cy="1266760"/>
          </a:xfrm>
          <a:prstGeom prst="rt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078" name="Прямоугольник 1077">
            <a:extLst>
              <a:ext uri="{FF2B5EF4-FFF2-40B4-BE49-F238E27FC236}">
                <a16:creationId xmlns:a16="http://schemas.microsoft.com/office/drawing/2014/main" id="{5F5B77E0-C1BA-20F6-27C2-76002372CC4A}"/>
              </a:ext>
            </a:extLst>
          </p:cNvPr>
          <p:cNvSpPr/>
          <p:nvPr/>
        </p:nvSpPr>
        <p:spPr>
          <a:xfrm flipH="1">
            <a:off x="9606383" y="3592520"/>
            <a:ext cx="80823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ІРЬ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1079" name="Овал 1078">
            <a:extLst>
              <a:ext uri="{FF2B5EF4-FFF2-40B4-BE49-F238E27FC236}">
                <a16:creationId xmlns:a16="http://schemas.microsoft.com/office/drawing/2014/main" id="{D7AAA4A6-A7E6-0EF8-67C8-231F983BDFA3}"/>
              </a:ext>
            </a:extLst>
          </p:cNvPr>
          <p:cNvSpPr/>
          <p:nvPr/>
        </p:nvSpPr>
        <p:spPr>
          <a:xfrm>
            <a:off x="5027893" y="5855824"/>
            <a:ext cx="359938" cy="24954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080" name="Овал 1079">
            <a:extLst>
              <a:ext uri="{FF2B5EF4-FFF2-40B4-BE49-F238E27FC236}">
                <a16:creationId xmlns:a16="http://schemas.microsoft.com/office/drawing/2014/main" id="{0D546049-9934-EFE9-9B3E-B74A17BD2C92}"/>
              </a:ext>
            </a:extLst>
          </p:cNvPr>
          <p:cNvSpPr/>
          <p:nvPr/>
        </p:nvSpPr>
        <p:spPr>
          <a:xfrm>
            <a:off x="5708270" y="5324449"/>
            <a:ext cx="359938" cy="24954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081" name="Овал 1080">
            <a:extLst>
              <a:ext uri="{FF2B5EF4-FFF2-40B4-BE49-F238E27FC236}">
                <a16:creationId xmlns:a16="http://schemas.microsoft.com/office/drawing/2014/main" id="{FEE1930C-A1CD-3F48-6435-E057EEBFC41D}"/>
              </a:ext>
            </a:extLst>
          </p:cNvPr>
          <p:cNvSpPr/>
          <p:nvPr/>
        </p:nvSpPr>
        <p:spPr>
          <a:xfrm>
            <a:off x="5708270" y="6263780"/>
            <a:ext cx="359938" cy="24954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082" name="Овал 1081">
            <a:extLst>
              <a:ext uri="{FF2B5EF4-FFF2-40B4-BE49-F238E27FC236}">
                <a16:creationId xmlns:a16="http://schemas.microsoft.com/office/drawing/2014/main" id="{09054CF1-4C1C-2446-4BA6-2BED764F4C42}"/>
              </a:ext>
            </a:extLst>
          </p:cNvPr>
          <p:cNvSpPr/>
          <p:nvPr/>
        </p:nvSpPr>
        <p:spPr>
          <a:xfrm>
            <a:off x="6431556" y="6065169"/>
            <a:ext cx="359938" cy="24954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083" name="Овал 1082">
            <a:extLst>
              <a:ext uri="{FF2B5EF4-FFF2-40B4-BE49-F238E27FC236}">
                <a16:creationId xmlns:a16="http://schemas.microsoft.com/office/drawing/2014/main" id="{9FFA7C0D-8ABE-9ED7-8EA5-888C4CB214B7}"/>
              </a:ext>
            </a:extLst>
          </p:cNvPr>
          <p:cNvSpPr/>
          <p:nvPr/>
        </p:nvSpPr>
        <p:spPr>
          <a:xfrm>
            <a:off x="5957891" y="5801095"/>
            <a:ext cx="359938" cy="24954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084" name="Прямоугольник 1083">
            <a:extLst>
              <a:ext uri="{FF2B5EF4-FFF2-40B4-BE49-F238E27FC236}">
                <a16:creationId xmlns:a16="http://schemas.microsoft.com/office/drawing/2014/main" id="{3D97D63B-2AA7-29F8-6361-C8195E9FB06B}"/>
              </a:ext>
            </a:extLst>
          </p:cNvPr>
          <p:cNvSpPr/>
          <p:nvPr/>
        </p:nvSpPr>
        <p:spPr>
          <a:xfrm>
            <a:off x="3819414" y="898583"/>
            <a:ext cx="11112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УРЬ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1085" name="Прямоугольник 1084">
            <a:extLst>
              <a:ext uri="{FF2B5EF4-FFF2-40B4-BE49-F238E27FC236}">
                <a16:creationId xmlns:a16="http://schemas.microsoft.com/office/drawing/2014/main" id="{4889650F-AE65-6673-842A-5AE7592AF2FB}"/>
              </a:ext>
            </a:extLst>
          </p:cNvPr>
          <p:cNvSpPr/>
          <p:nvPr/>
        </p:nvSpPr>
        <p:spPr>
          <a:xfrm>
            <a:off x="6105092" y="2761000"/>
            <a:ext cx="67839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РЄ</a:t>
            </a:r>
          </a:p>
        </p:txBody>
      </p:sp>
      <p:sp>
        <p:nvSpPr>
          <p:cNvPr id="1086" name="Прямоугольник 1085">
            <a:extLst>
              <a:ext uri="{FF2B5EF4-FFF2-40B4-BE49-F238E27FC236}">
                <a16:creationId xmlns:a16="http://schemas.microsoft.com/office/drawing/2014/main" id="{9FC68AF4-EDBF-B9A2-073C-44205B79A67B}"/>
              </a:ext>
            </a:extLst>
          </p:cNvPr>
          <p:cNvSpPr/>
          <p:nvPr/>
        </p:nvSpPr>
        <p:spPr>
          <a:xfrm>
            <a:off x="6688903" y="1272010"/>
            <a:ext cx="5533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РІ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1087" name="Прямоугольник 1086">
            <a:extLst>
              <a:ext uri="{FF2B5EF4-FFF2-40B4-BE49-F238E27FC236}">
                <a16:creationId xmlns:a16="http://schemas.microsoft.com/office/drawing/2014/main" id="{104D3C06-0C50-5BBC-FE24-4680AEC61A5C}"/>
              </a:ext>
            </a:extLst>
          </p:cNvPr>
          <p:cNvSpPr/>
          <p:nvPr/>
        </p:nvSpPr>
        <p:spPr>
          <a:xfrm>
            <a:off x="8875357" y="663048"/>
            <a:ext cx="113204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ЕРЬ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1088" name="Прямоугольник 1087">
            <a:extLst>
              <a:ext uri="{FF2B5EF4-FFF2-40B4-BE49-F238E27FC236}">
                <a16:creationId xmlns:a16="http://schemas.microsoft.com/office/drawing/2014/main" id="{8E2CF6F1-2B6F-646E-37EA-33248B1FD9C4}"/>
              </a:ext>
            </a:extLst>
          </p:cNvPr>
          <p:cNvSpPr/>
          <p:nvPr/>
        </p:nvSpPr>
        <p:spPr>
          <a:xfrm>
            <a:off x="7165974" y="6013125"/>
            <a:ext cx="11112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УРЬ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pic>
        <p:nvPicPr>
          <p:cNvPr id="1060" name="Рисунок 1059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849D8DD0-9E20-0D9C-B310-76A366DA2E1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339" y="564443"/>
            <a:ext cx="5342785" cy="5438192"/>
          </a:xfrm>
          <a:prstGeom prst="rect">
            <a:avLst/>
          </a:prstGeom>
        </p:spPr>
      </p:pic>
      <p:pic>
        <p:nvPicPr>
          <p:cNvPr id="1089" name="Picture 1088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272" y="4563906"/>
            <a:ext cx="22098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3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E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5B2FF"/>
                                      </p:to>
                                    </p:animClr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5B2FF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D5B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D5B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D5B"/>
                                      </p:to>
                                    </p:animClr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84522"/>
                                      </p:to>
                                    </p:animClr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1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000" fill="hold"/>
                                        <p:tgtEl>
                                          <p:spTgt spid="10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6633"/>
                                      </p:to>
                                    </p:animClr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10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10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8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6633"/>
                                      </p:to>
                                    </p:animClr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18243"/>
                                      </p:to>
                                    </p:animClr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0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500"/>
                                        <p:tgtEl>
                                          <p:spTgt spid="10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5" dur="2000" fill="hold"/>
                                        <p:tgtEl>
                                          <p:spTgt spid="10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36" dur="2000" fill="hold"/>
                                        <p:tgtEl>
                                          <p:spTgt spid="10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2000" fill="hold"/>
                                        <p:tgtEl>
                                          <p:spTgt spid="10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2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0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2" dur="500"/>
                                        <p:tgtEl>
                                          <p:spTgt spid="10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5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7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9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50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3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1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6" dur="500"/>
                                        <p:tgtEl>
                                          <p:spTgt spid="1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9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60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1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4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1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6" dur="500"/>
                                        <p:tgtEl>
                                          <p:spTgt spid="1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17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5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1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6" dur="500"/>
                                        <p:tgtEl>
                                          <p:spTgt spid="1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00CC"/>
                                      </p:to>
                                    </p:animClr>
                                    <p:set>
                                      <p:cBhvr>
                                        <p:cTn id="18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6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1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6" dur="500"/>
                                        <p:tgtEl>
                                          <p:spTgt spid="10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4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10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4" dur="500"/>
                                        <p:tgtEl>
                                          <p:spTgt spid="10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0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5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10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4" dur="500"/>
                                        <p:tgtEl>
                                          <p:spTgt spid="10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1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9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1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2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3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6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10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8" dur="500"/>
                                        <p:tgtEl>
                                          <p:spTgt spid="10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9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4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7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10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6" dur="500"/>
                                        <p:tgtEl>
                                          <p:spTgt spid="10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9" dur="2000" fill="hold"/>
                                        <p:tgtEl>
                                          <p:spTgt spid="10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AB000"/>
                                      </p:to>
                                    </p:animClr>
                                    <p:set>
                                      <p:cBhvr>
                                        <p:cTn id="250" dur="2000" fill="hold"/>
                                        <p:tgtEl>
                                          <p:spTgt spid="10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1" dur="2000" fill="hold"/>
                                        <p:tgtEl>
                                          <p:spTgt spid="10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3" dur="2000" fill="hold"/>
                                        <p:tgtEl>
                                          <p:spTgt spid="10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AB000"/>
                                      </p:to>
                                    </p:animClr>
                                    <p:set>
                                      <p:cBhvr>
                                        <p:cTn id="254" dur="2000" fill="hold"/>
                                        <p:tgtEl>
                                          <p:spTgt spid="10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5" dur="2000" fill="hold"/>
                                        <p:tgtEl>
                                          <p:spTgt spid="10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7" dur="2000" fill="hold"/>
                                        <p:tgtEl>
                                          <p:spTgt spid="10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AB000"/>
                                      </p:to>
                                    </p:animClr>
                                    <p:set>
                                      <p:cBhvr>
                                        <p:cTn id="258" dur="2000" fill="hold"/>
                                        <p:tgtEl>
                                          <p:spTgt spid="10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9" dur="2000" fill="hold"/>
                                        <p:tgtEl>
                                          <p:spTgt spid="10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1" dur="2000" fill="hold"/>
                                        <p:tgtEl>
                                          <p:spTgt spid="10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AB000"/>
                                      </p:to>
                                    </p:animClr>
                                    <p:set>
                                      <p:cBhvr>
                                        <p:cTn id="262" dur="2000" fill="hold"/>
                                        <p:tgtEl>
                                          <p:spTgt spid="10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3" dur="2000" fill="hold"/>
                                        <p:tgtEl>
                                          <p:spTgt spid="10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5" dur="2000" fill="hold"/>
                                        <p:tgtEl>
                                          <p:spTgt spid="10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AB000"/>
                                      </p:to>
                                    </p:animClr>
                                    <p:set>
                                      <p:cBhvr>
                                        <p:cTn id="266" dur="2000" fill="hold"/>
                                        <p:tgtEl>
                                          <p:spTgt spid="10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7" dur="2000" fill="hold"/>
                                        <p:tgtEl>
                                          <p:spTgt spid="10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8"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0" grpId="0"/>
      <p:bldP spid="14" grpId="0"/>
      <p:bldP spid="17" grpId="0"/>
      <p:bldP spid="18" grpId="0"/>
      <p:bldP spid="21" grpId="0"/>
      <p:bldP spid="22" grpId="0"/>
      <p:bldP spid="33" grpId="0"/>
      <p:bldP spid="35" grpId="0"/>
      <p:bldP spid="54" grpId="0"/>
      <p:bldP spid="1072" grpId="0"/>
      <p:bldP spid="1073" grpId="0"/>
      <p:bldP spid="1074" grpId="0"/>
      <p:bldP spid="1075" grpId="0"/>
      <p:bldP spid="1076" grpId="0"/>
      <p:bldP spid="1078" grpId="0"/>
      <p:bldP spid="1084" grpId="0"/>
      <p:bldP spid="1085" grpId="0"/>
      <p:bldP spid="1086" grpId="0"/>
      <p:bldP spid="1087" grpId="0"/>
      <p:bldP spid="108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5C0598C-A5AF-4F92-9B6F-C90D94010415}"/>
</file>

<file path=customXml/itemProps2.xml><?xml version="1.0" encoding="utf-8"?>
<ds:datastoreItem xmlns:ds="http://schemas.openxmlformats.org/officeDocument/2006/customXml" ds:itemID="{46106ED8-DB81-4488-848E-416DC5452143}"/>
</file>

<file path=customXml/itemProps3.xml><?xml version="1.0" encoding="utf-8"?>
<ds:datastoreItem xmlns:ds="http://schemas.openxmlformats.org/officeDocument/2006/customXml" ds:itemID="{2BF877E6-8B2C-4CE1-BDCD-A5C8BB3FA147}"/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22</Words>
  <Application>Microsoft Office PowerPoint</Application>
  <PresentationFormat>Широкий екран</PresentationFormat>
  <Paragraphs>22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Coiny 2.0</vt:lpstr>
      <vt:lpstr>Comic CAT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14</cp:revision>
  <dcterms:created xsi:type="dcterms:W3CDTF">2025-01-24T21:31:48Z</dcterms:created>
  <dcterms:modified xsi:type="dcterms:W3CDTF">2025-02-02T00:41:16Z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