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7085" y="1973580"/>
            <a:ext cx="310515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5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29</cp:revision>
  <dcterms:created xsi:type="dcterms:W3CDTF">2024-04-13T10:22:00Z</dcterms:created>
  <dcterms:modified xsi:type="dcterms:W3CDTF">2024-10-28T11:31:20Z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