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-245" y="16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6BC70B-9CD7-496F-8786-7B8C23AE3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B99955E-544F-49E9-A371-CC18D60D0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7AF603-B041-4EEE-8E96-60468DB9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F32055-6AD0-426B-8266-4F19A5C54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4181E2B-21F0-4067-9BA9-3EDC4BA5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79516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A1C77-5C85-4A94-A1E2-5E4CD7035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697E7C0-4B53-4F87-A744-4A7A4424C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E305E2D-D896-4798-A8DD-D5CC556E7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23B92C6-9ADD-4E42-9E86-11FB4368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8FC4D4D-127F-4259-AC41-6C1D3A2C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2556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FF4B6FD-C1DA-4C74-889D-165365EACF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0F2520F-2F73-4ECC-9928-F9DC0852B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57A6CBE-73CB-48DD-9C3B-3DF7302F0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0764626-7401-4FA6-B839-8F09767B7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EF1B1C7-AA33-47A7-81E2-2AAA8324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7744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9100A-0705-44F0-B249-B5B845829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E3494B9-540E-4023-85D6-6CBB650476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90DC0F-F083-467A-9C87-0245BCB9D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5E9225-6476-4E2E-AAFD-0164C5D53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4AA8AF-1263-47CA-8BA1-149BEB44F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9781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71BCB-975E-4F0D-AC02-C10E38A79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3CEACEE-000F-4E25-BA2D-53AEC0BD41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D78126-23B9-4BC1-8CCB-A44A55930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DE2573B-8B24-4148-8D48-70534B40D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9F361B-9795-423A-85FF-C90A5D25D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0658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A06E04-FAFF-4D8D-B9BE-67F50AF46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E98080-2C18-4E3D-8715-1D6EC5325A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A2B6A8C-4080-44DE-BE63-E1F9111C00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8C4E310-08CC-4E7D-8EE9-B3D0F44F1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8ACBCB2-6FF2-45B4-8042-EFED6F423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3EF5223-3C1D-449F-AA07-F22870097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1851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D6906-E5E4-4C1F-876E-61AD98B8A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4E27EFC-55DE-490A-AE13-3052CB53D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9935422-D260-4E68-9F64-BD2922C9F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BA2E7E4-5987-400B-AF8A-89CAA95F46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779A552-96BC-453A-86C2-AC5F5A3410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36CC2F3-AB03-4EDD-8705-0323658AD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1789C76-1A0E-4D6C-A1AF-7B7DBB17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A48D3670-90B7-4892-985F-4F7AB2317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241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DB879-9A4E-4B7C-B872-3EB10E1A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6DFCB0-D09D-4A9E-AD58-0D1FEE151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9FB7E430-362B-4CED-9E54-BCDDAFBE8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C21120F-5451-439F-A394-6F60ACDB5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9508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468557CA-29BB-4281-9DF8-3EEE7FAF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FABDB57-BA94-4FA7-9EDD-A27FE770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136807F-725A-40D0-BFB6-BB959337B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47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7E5779-A396-400A-88B4-CB1E564CC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056D38-874C-40F7-9939-531A06901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4B5517-C03C-4181-BB91-A4AEA0EEB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51B5FF5-3D09-444C-8324-0A589ADF5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8C76BC6-A07F-46D8-B8FD-24C901CC2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7F2EE51-963C-46B2-B33A-D3201CC10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176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4A4AD-7376-4D7A-A62F-24EF94E83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FBBD335-821E-481F-885D-C25B3BF20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4C0ACCB-5017-4F18-A0DC-778136641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616DE50-6EF6-4925-B9A3-5D6858EBB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D8F9ED-BEA9-4586-BC8A-71C6AF5F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1DFFE9F-10FB-4086-941C-676791F6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589242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07CA017F-1D0D-4095-A2E4-7058D7976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D1EFB9E-47B2-42C6-B579-6DEC86FE0F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AF241C-C94B-4A0B-857A-3FFF11807F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0F10C-B93C-49D1-9F34-95F07902EB24}" type="datetimeFigureOut">
              <a:rPr lang="LID4096" smtClean="0"/>
              <a:t>12/09/2024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AC4EF6C-2B8C-4018-95C4-193FE827A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B3C1426-4B99-4C3B-A302-D8D5265E6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24BF1-043D-45BF-A880-48E82F46207D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79446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5A78B1-B8DB-4567-AD62-E37BD0339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2192"/>
            <a:ext cx="12192000" cy="68336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24AE71A-1E4B-4EFB-9BF3-2A7D7E3B7D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45" y="2090472"/>
            <a:ext cx="4618266" cy="461826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3A7832-2504-4684-9E93-3E39AEA8F6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398" y="355861"/>
            <a:ext cx="2656116" cy="265611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0ADE35D-1DD9-4185-B119-90B4CC6BEA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92423" y="834416"/>
            <a:ext cx="5189166" cy="518916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9A3D1EA2-4467-4707-874A-842F2A848AE1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ВА-ВА-ВА – тут сидит сова</a:t>
            </a:r>
          </a:p>
        </p:txBody>
      </p:sp>
      <p:sp>
        <p:nvSpPr>
          <p:cNvPr id="32" name="Прямокутник: округлені кути 31">
            <a:extLst>
              <a:ext uri="{FF2B5EF4-FFF2-40B4-BE49-F238E27FC236}">
                <a16:creationId xmlns:a16="http://schemas.microsoft.com/office/drawing/2014/main" id="{D4A0FA6C-0E1C-4B88-9366-EF02A001A2A2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ФА-ФА-ФА – тут стоит софа</a:t>
            </a:r>
          </a:p>
        </p:txBody>
      </p:sp>
      <p:sp>
        <p:nvSpPr>
          <p:cNvPr id="33" name="Прямокутник: округлені кути 32">
            <a:extLst>
              <a:ext uri="{FF2B5EF4-FFF2-40B4-BE49-F238E27FC236}">
                <a16:creationId xmlns:a16="http://schemas.microsoft.com/office/drawing/2014/main" id="{1964F120-7E90-4C1C-A98D-8F0FE416F58E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ВУ-ВУ-ВУ – взяли мы сову</a:t>
            </a:r>
          </a:p>
        </p:txBody>
      </p:sp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29DE542E-8CC3-42B9-9100-B38DB57485B6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ФУ-ФУ-ФУ – посадили на софу</a:t>
            </a:r>
          </a:p>
        </p:txBody>
      </p:sp>
      <p:sp>
        <p:nvSpPr>
          <p:cNvPr id="35" name="Прямокутник: округлені кути 34">
            <a:extLst>
              <a:ext uri="{FF2B5EF4-FFF2-40B4-BE49-F238E27FC236}">
                <a16:creationId xmlns:a16="http://schemas.microsoft.com/office/drawing/2014/main" id="{7AD9B10A-2A37-46FC-B631-6CEAB1A48A4A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ВЕ-ВЕ-ВЕ – дали сове</a:t>
            </a:r>
          </a:p>
        </p:txBody>
      </p:sp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F7EF0E1F-E4E2-4028-952D-5E097FA5EBAE}"/>
              </a:ext>
            </a:extLst>
          </p:cNvPr>
          <p:cNvSpPr/>
          <p:nvPr/>
        </p:nvSpPr>
        <p:spPr>
          <a:xfrm>
            <a:off x="4445086" y="1987986"/>
            <a:ext cx="7039698" cy="848167"/>
          </a:xfrm>
          <a:custGeom>
            <a:avLst/>
            <a:gdLst>
              <a:gd name="connsiteX0" fmla="*/ 0 w 7039698"/>
              <a:gd name="connsiteY0" fmla="*/ 141364 h 848167"/>
              <a:gd name="connsiteX1" fmla="*/ 141364 w 7039698"/>
              <a:gd name="connsiteY1" fmla="*/ 0 h 848167"/>
              <a:gd name="connsiteX2" fmla="*/ 749491 w 7039698"/>
              <a:gd name="connsiteY2" fmla="*/ 0 h 848167"/>
              <a:gd name="connsiteX3" fmla="*/ 1222479 w 7039698"/>
              <a:gd name="connsiteY3" fmla="*/ 0 h 848167"/>
              <a:gd name="connsiteX4" fmla="*/ 1965746 w 7039698"/>
              <a:gd name="connsiteY4" fmla="*/ 0 h 848167"/>
              <a:gd name="connsiteX5" fmla="*/ 2506304 w 7039698"/>
              <a:gd name="connsiteY5" fmla="*/ 0 h 848167"/>
              <a:gd name="connsiteX6" fmla="*/ 2979291 w 7039698"/>
              <a:gd name="connsiteY6" fmla="*/ 0 h 848167"/>
              <a:gd name="connsiteX7" fmla="*/ 3519849 w 7039698"/>
              <a:gd name="connsiteY7" fmla="*/ 0 h 848167"/>
              <a:gd name="connsiteX8" fmla="*/ 4263116 w 7039698"/>
              <a:gd name="connsiteY8" fmla="*/ 0 h 848167"/>
              <a:gd name="connsiteX9" fmla="*/ 4803673 w 7039698"/>
              <a:gd name="connsiteY9" fmla="*/ 0 h 848167"/>
              <a:gd name="connsiteX10" fmla="*/ 5276661 w 7039698"/>
              <a:gd name="connsiteY10" fmla="*/ 0 h 848167"/>
              <a:gd name="connsiteX11" fmla="*/ 5817219 w 7039698"/>
              <a:gd name="connsiteY11" fmla="*/ 0 h 848167"/>
              <a:gd name="connsiteX12" fmla="*/ 6898334 w 7039698"/>
              <a:gd name="connsiteY12" fmla="*/ 0 h 848167"/>
              <a:gd name="connsiteX13" fmla="*/ 7039698 w 7039698"/>
              <a:gd name="connsiteY13" fmla="*/ 141364 h 848167"/>
              <a:gd name="connsiteX14" fmla="*/ 7039698 w 7039698"/>
              <a:gd name="connsiteY14" fmla="*/ 706803 h 848167"/>
              <a:gd name="connsiteX15" fmla="*/ 6898334 w 7039698"/>
              <a:gd name="connsiteY15" fmla="*/ 848167 h 848167"/>
              <a:gd name="connsiteX16" fmla="*/ 6425346 w 7039698"/>
              <a:gd name="connsiteY16" fmla="*/ 848167 h 848167"/>
              <a:gd name="connsiteX17" fmla="*/ 5817219 w 7039698"/>
              <a:gd name="connsiteY17" fmla="*/ 848167 h 848167"/>
              <a:gd name="connsiteX18" fmla="*/ 5073952 w 7039698"/>
              <a:gd name="connsiteY18" fmla="*/ 848167 h 848167"/>
              <a:gd name="connsiteX19" fmla="*/ 4533395 w 7039698"/>
              <a:gd name="connsiteY19" fmla="*/ 848167 h 848167"/>
              <a:gd name="connsiteX20" fmla="*/ 3857697 w 7039698"/>
              <a:gd name="connsiteY20" fmla="*/ 848167 h 848167"/>
              <a:gd name="connsiteX21" fmla="*/ 3384710 w 7039698"/>
              <a:gd name="connsiteY21" fmla="*/ 848167 h 848167"/>
              <a:gd name="connsiteX22" fmla="*/ 2573873 w 7039698"/>
              <a:gd name="connsiteY22" fmla="*/ 848167 h 848167"/>
              <a:gd name="connsiteX23" fmla="*/ 1898176 w 7039698"/>
              <a:gd name="connsiteY23" fmla="*/ 848167 h 848167"/>
              <a:gd name="connsiteX24" fmla="*/ 1087340 w 7039698"/>
              <a:gd name="connsiteY24" fmla="*/ 848167 h 848167"/>
              <a:gd name="connsiteX25" fmla="*/ 141364 w 7039698"/>
              <a:gd name="connsiteY25" fmla="*/ 848167 h 848167"/>
              <a:gd name="connsiteX26" fmla="*/ 0 w 7039698"/>
              <a:gd name="connsiteY26" fmla="*/ 706803 h 848167"/>
              <a:gd name="connsiteX27" fmla="*/ 0 w 7039698"/>
              <a:gd name="connsiteY27" fmla="*/ 141364 h 84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7039698" h="848167" fill="none" extrusionOk="0">
                <a:moveTo>
                  <a:pt x="0" y="141364"/>
                </a:moveTo>
                <a:cubicBezTo>
                  <a:pt x="-872" y="45202"/>
                  <a:pt x="73266" y="6284"/>
                  <a:pt x="141364" y="0"/>
                </a:cubicBezTo>
                <a:cubicBezTo>
                  <a:pt x="282526" y="-23364"/>
                  <a:pt x="452858" y="29496"/>
                  <a:pt x="749491" y="0"/>
                </a:cubicBezTo>
                <a:cubicBezTo>
                  <a:pt x="1046124" y="-29496"/>
                  <a:pt x="1094722" y="557"/>
                  <a:pt x="1222479" y="0"/>
                </a:cubicBezTo>
                <a:cubicBezTo>
                  <a:pt x="1350236" y="-557"/>
                  <a:pt x="1674948" y="24148"/>
                  <a:pt x="1965746" y="0"/>
                </a:cubicBezTo>
                <a:cubicBezTo>
                  <a:pt x="2256544" y="-24148"/>
                  <a:pt x="2295181" y="6789"/>
                  <a:pt x="2506304" y="0"/>
                </a:cubicBezTo>
                <a:cubicBezTo>
                  <a:pt x="2717427" y="-6789"/>
                  <a:pt x="2782669" y="-14386"/>
                  <a:pt x="2979291" y="0"/>
                </a:cubicBezTo>
                <a:cubicBezTo>
                  <a:pt x="3175913" y="14386"/>
                  <a:pt x="3319691" y="9812"/>
                  <a:pt x="3519849" y="0"/>
                </a:cubicBezTo>
                <a:cubicBezTo>
                  <a:pt x="3720007" y="-9812"/>
                  <a:pt x="4025258" y="527"/>
                  <a:pt x="4263116" y="0"/>
                </a:cubicBezTo>
                <a:cubicBezTo>
                  <a:pt x="4500974" y="-527"/>
                  <a:pt x="4690456" y="4883"/>
                  <a:pt x="4803673" y="0"/>
                </a:cubicBezTo>
                <a:cubicBezTo>
                  <a:pt x="4916890" y="-4883"/>
                  <a:pt x="5147218" y="-14608"/>
                  <a:pt x="5276661" y="0"/>
                </a:cubicBezTo>
                <a:cubicBezTo>
                  <a:pt x="5406104" y="14608"/>
                  <a:pt x="5657203" y="20713"/>
                  <a:pt x="5817219" y="0"/>
                </a:cubicBezTo>
                <a:cubicBezTo>
                  <a:pt x="5977235" y="-20713"/>
                  <a:pt x="6459678" y="26725"/>
                  <a:pt x="6898334" y="0"/>
                </a:cubicBezTo>
                <a:cubicBezTo>
                  <a:pt x="6971001" y="648"/>
                  <a:pt x="7042249" y="65970"/>
                  <a:pt x="7039698" y="141364"/>
                </a:cubicBezTo>
                <a:cubicBezTo>
                  <a:pt x="7061070" y="374320"/>
                  <a:pt x="7030572" y="459116"/>
                  <a:pt x="7039698" y="706803"/>
                </a:cubicBezTo>
                <a:cubicBezTo>
                  <a:pt x="7030358" y="768192"/>
                  <a:pt x="6963214" y="854298"/>
                  <a:pt x="6898334" y="848167"/>
                </a:cubicBezTo>
                <a:cubicBezTo>
                  <a:pt x="6761255" y="863458"/>
                  <a:pt x="6582458" y="839924"/>
                  <a:pt x="6425346" y="848167"/>
                </a:cubicBezTo>
                <a:cubicBezTo>
                  <a:pt x="6268234" y="856410"/>
                  <a:pt x="6093638" y="867570"/>
                  <a:pt x="5817219" y="848167"/>
                </a:cubicBezTo>
                <a:cubicBezTo>
                  <a:pt x="5540800" y="828764"/>
                  <a:pt x="5301446" y="813693"/>
                  <a:pt x="5073952" y="848167"/>
                </a:cubicBezTo>
                <a:cubicBezTo>
                  <a:pt x="4846458" y="882641"/>
                  <a:pt x="4676965" y="836325"/>
                  <a:pt x="4533395" y="848167"/>
                </a:cubicBezTo>
                <a:cubicBezTo>
                  <a:pt x="4389825" y="860009"/>
                  <a:pt x="4015433" y="826840"/>
                  <a:pt x="3857697" y="848167"/>
                </a:cubicBezTo>
                <a:cubicBezTo>
                  <a:pt x="3699961" y="869494"/>
                  <a:pt x="3614972" y="846445"/>
                  <a:pt x="3384710" y="848167"/>
                </a:cubicBezTo>
                <a:cubicBezTo>
                  <a:pt x="3154448" y="849889"/>
                  <a:pt x="2836999" y="884508"/>
                  <a:pt x="2573873" y="848167"/>
                </a:cubicBezTo>
                <a:cubicBezTo>
                  <a:pt x="2310747" y="811826"/>
                  <a:pt x="2078100" y="875175"/>
                  <a:pt x="1898176" y="848167"/>
                </a:cubicBezTo>
                <a:cubicBezTo>
                  <a:pt x="1718252" y="821159"/>
                  <a:pt x="1398790" y="862038"/>
                  <a:pt x="1087340" y="848167"/>
                </a:cubicBezTo>
                <a:cubicBezTo>
                  <a:pt x="775890" y="834296"/>
                  <a:pt x="606595" y="850935"/>
                  <a:pt x="141364" y="848167"/>
                </a:cubicBezTo>
                <a:cubicBezTo>
                  <a:pt x="57688" y="842163"/>
                  <a:pt x="8565" y="791772"/>
                  <a:pt x="0" y="706803"/>
                </a:cubicBezTo>
                <a:cubicBezTo>
                  <a:pt x="3376" y="426062"/>
                  <a:pt x="3904" y="384613"/>
                  <a:pt x="0" y="141364"/>
                </a:cubicBezTo>
                <a:close/>
              </a:path>
              <a:path w="7039698" h="848167" stroke="0" extrusionOk="0">
                <a:moveTo>
                  <a:pt x="0" y="141364"/>
                </a:moveTo>
                <a:cubicBezTo>
                  <a:pt x="-13104" y="55208"/>
                  <a:pt x="47352" y="5982"/>
                  <a:pt x="141364" y="0"/>
                </a:cubicBezTo>
                <a:cubicBezTo>
                  <a:pt x="448556" y="-33192"/>
                  <a:pt x="725828" y="-14087"/>
                  <a:pt x="952200" y="0"/>
                </a:cubicBezTo>
                <a:cubicBezTo>
                  <a:pt x="1178572" y="14087"/>
                  <a:pt x="1384330" y="-9412"/>
                  <a:pt x="1560328" y="0"/>
                </a:cubicBezTo>
                <a:cubicBezTo>
                  <a:pt x="1736326" y="9412"/>
                  <a:pt x="1979493" y="2102"/>
                  <a:pt x="2100885" y="0"/>
                </a:cubicBezTo>
                <a:cubicBezTo>
                  <a:pt x="2222277" y="-2102"/>
                  <a:pt x="2559138" y="-32828"/>
                  <a:pt x="2844152" y="0"/>
                </a:cubicBezTo>
                <a:cubicBezTo>
                  <a:pt x="3129166" y="32828"/>
                  <a:pt x="3285608" y="-20860"/>
                  <a:pt x="3452279" y="0"/>
                </a:cubicBezTo>
                <a:cubicBezTo>
                  <a:pt x="3618950" y="20860"/>
                  <a:pt x="3877756" y="-15970"/>
                  <a:pt x="4263116" y="0"/>
                </a:cubicBezTo>
                <a:cubicBezTo>
                  <a:pt x="4648476" y="15970"/>
                  <a:pt x="4675131" y="22320"/>
                  <a:pt x="4803673" y="0"/>
                </a:cubicBezTo>
                <a:cubicBezTo>
                  <a:pt x="4932215" y="-22320"/>
                  <a:pt x="5362198" y="14152"/>
                  <a:pt x="5614510" y="0"/>
                </a:cubicBezTo>
                <a:cubicBezTo>
                  <a:pt x="5866822" y="-14152"/>
                  <a:pt x="5917666" y="8165"/>
                  <a:pt x="6087498" y="0"/>
                </a:cubicBezTo>
                <a:cubicBezTo>
                  <a:pt x="6257330" y="-8165"/>
                  <a:pt x="6510326" y="12398"/>
                  <a:pt x="6898334" y="0"/>
                </a:cubicBezTo>
                <a:cubicBezTo>
                  <a:pt x="6987033" y="15818"/>
                  <a:pt x="7040757" y="74262"/>
                  <a:pt x="7039698" y="141364"/>
                </a:cubicBezTo>
                <a:cubicBezTo>
                  <a:pt x="7037822" y="298552"/>
                  <a:pt x="7028163" y="536984"/>
                  <a:pt x="7039698" y="706803"/>
                </a:cubicBezTo>
                <a:cubicBezTo>
                  <a:pt x="7047782" y="774840"/>
                  <a:pt x="6960265" y="841927"/>
                  <a:pt x="6898334" y="848167"/>
                </a:cubicBezTo>
                <a:cubicBezTo>
                  <a:pt x="6683941" y="822735"/>
                  <a:pt x="6492823" y="814936"/>
                  <a:pt x="6222637" y="848167"/>
                </a:cubicBezTo>
                <a:cubicBezTo>
                  <a:pt x="5952451" y="881398"/>
                  <a:pt x="5632203" y="826941"/>
                  <a:pt x="5411801" y="848167"/>
                </a:cubicBezTo>
                <a:cubicBezTo>
                  <a:pt x="5191399" y="869393"/>
                  <a:pt x="4889079" y="822455"/>
                  <a:pt x="4736104" y="848167"/>
                </a:cubicBezTo>
                <a:cubicBezTo>
                  <a:pt x="4583129" y="873879"/>
                  <a:pt x="4366614" y="845083"/>
                  <a:pt x="4263116" y="848167"/>
                </a:cubicBezTo>
                <a:cubicBezTo>
                  <a:pt x="4159618" y="851251"/>
                  <a:pt x="3981764" y="870052"/>
                  <a:pt x="3722558" y="848167"/>
                </a:cubicBezTo>
                <a:cubicBezTo>
                  <a:pt x="3463352" y="826282"/>
                  <a:pt x="3213683" y="816752"/>
                  <a:pt x="2911722" y="848167"/>
                </a:cubicBezTo>
                <a:cubicBezTo>
                  <a:pt x="2609761" y="879582"/>
                  <a:pt x="2544138" y="843794"/>
                  <a:pt x="2236025" y="848167"/>
                </a:cubicBezTo>
                <a:cubicBezTo>
                  <a:pt x="1927912" y="852540"/>
                  <a:pt x="1804214" y="867414"/>
                  <a:pt x="1695467" y="848167"/>
                </a:cubicBezTo>
                <a:cubicBezTo>
                  <a:pt x="1586720" y="828920"/>
                  <a:pt x="1321010" y="837164"/>
                  <a:pt x="1019770" y="848167"/>
                </a:cubicBezTo>
                <a:cubicBezTo>
                  <a:pt x="718530" y="859170"/>
                  <a:pt x="495754" y="872099"/>
                  <a:pt x="141364" y="848167"/>
                </a:cubicBezTo>
                <a:cubicBezTo>
                  <a:pt x="66531" y="838201"/>
                  <a:pt x="2917" y="788030"/>
                  <a:pt x="0" y="706803"/>
                </a:cubicBezTo>
                <a:cubicBezTo>
                  <a:pt x="11368" y="536469"/>
                  <a:pt x="16721" y="321507"/>
                  <a:pt x="0" y="141364"/>
                </a:cubicBezTo>
                <a:close/>
              </a:path>
            </a:pathLst>
          </a:custGeom>
          <a:solidFill>
            <a:schemeClr val="bg1">
              <a:alpha val="94000"/>
            </a:schemeClr>
          </a:solidFill>
          <a:ln w="34925" cap="rnd">
            <a:solidFill>
              <a:schemeClr val="tx1">
                <a:lumMod val="85000"/>
                <a:lumOff val="15000"/>
              </a:schemeClr>
            </a:solidFill>
            <a:prstDash val="sysDash"/>
            <a:bevel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ФЕ-ФЕ-ФЕ – сидеть на софе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FD1C48-8EBD-4EBC-8B83-C2076C248B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62" y="859610"/>
            <a:ext cx="1505288" cy="150528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B3C9331-DB2A-48FA-8817-8EC5F157F1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271" y="2924579"/>
            <a:ext cx="1505288" cy="150528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CBB4EC-790D-4968-AD6A-BB26F2B9F5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11" y="0"/>
            <a:ext cx="1145055" cy="99087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A88CC32-1E3F-44F8-B7CC-FCA2EFC1DA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581" y="4021848"/>
            <a:ext cx="3074909" cy="3074909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F2A9226-C213-4FB9-A96F-3450785919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5030" y="4241861"/>
            <a:ext cx="2360992" cy="2656116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4D1A12E5-3773-4D80-A33C-6026299287B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053" y="44214"/>
            <a:ext cx="6858000" cy="6858000"/>
          </a:xfrm>
          <a:prstGeom prst="rect">
            <a:avLst/>
          </a:prstGeom>
        </p:spPr>
      </p:pic>
      <p:pic>
        <p:nvPicPr>
          <p:cNvPr id="123" name="Picture 122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4604" y="3056166"/>
            <a:ext cx="35623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7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13164 -0.0275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89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29</Words>
  <Application>Microsoft Office PowerPoint</Application>
  <PresentationFormat>Широкий екран</PresentationFormat>
  <Paragraphs>6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16</cp:revision>
  <dcterms:created xsi:type="dcterms:W3CDTF">2024-12-04T09:01:53Z</dcterms:created>
  <dcterms:modified xsi:type="dcterms:W3CDTF">2024-12-09T08:16:08Z</dcterms:modified>
</cp:coreProperties>
</file>