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" Target="slide1.xml"/><Relationship Id="rId21" Type="http://schemas.openxmlformats.org/officeDocument/2006/relationships/tags" Target="../tags/tag1.xml"/><Relationship Id="rId22" Type="http://schemas.openxmlformats.org/officeDocument/2006/relationships/image" Target="../media/image20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64" y="0"/>
            <a:ext cx="1015135" cy="94389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3" name="сосиски 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9866">
            <a:off x="6718433" y="626673"/>
            <a:ext cx="766583" cy="904995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6" name="кастрюля 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393">
            <a:off x="7998347" y="2253179"/>
            <a:ext cx="1427220" cy="778483"/>
          </a:xfrm>
          <a:prstGeom prst="rect">
            <a:avLst/>
          </a:prstGeom>
        </p:spPr>
      </p:pic>
      <p:pic>
        <p:nvPicPr>
          <p:cNvPr id="17" name="краски 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40" y="4862290"/>
            <a:ext cx="1021381" cy="1021381"/>
          </a:xfrm>
          <a:prstGeom prst="rect">
            <a:avLst/>
          </a:prstGeom>
        </p:spPr>
      </p:pic>
      <p:pic>
        <p:nvPicPr>
          <p:cNvPr id="18" name="кисточка 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9295">
            <a:off x="5881009" y="3658896"/>
            <a:ext cx="1474508" cy="147450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9"/>
          <a:srcRect l="605" r="605"/>
          <a:stretch>
            <a:fillRect/>
          </a:stretch>
        </p:blipFill>
        <p:spPr>
          <a:xfrm>
            <a:off x="3199361" y="-48650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12275" y="2197100"/>
            <a:ext cx="2028825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37995 -0.039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7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1653 0.2821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30925 0.1703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35521 -0.1432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2024-04-25T11:54:00Z</dcterms:created>
  <dcterms:modified xsi:type="dcterms:W3CDTF">2024-06-18T13:34:17Z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