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3475" y="1973580"/>
            <a:ext cx="32766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