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4" autoAdjust="0"/>
    <p:restoredTop sz="94660"/>
  </p:normalViewPr>
  <p:slideViewPr>
    <p:cSldViewPr snapToGrid="0">
      <p:cViewPr>
        <p:scale>
          <a:sx n="40" d="100"/>
          <a:sy n="40" d="100"/>
        </p:scale>
        <p:origin x="927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4238C-E5E2-49FD-8CC2-14FA528F3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875232-0A12-4A4F-936D-D3C7B705F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6CF12-39E2-44C1-8496-996FD38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987657-ED19-4868-9B9F-0000512A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00FB6-AEF8-4BCF-8CEF-5FD94D55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97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4BDFF-CB9C-43D4-9CD8-F2ACC82E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560F9-7517-4C28-A277-4DDEB5C5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642AE-E516-4ADF-9998-18298E2E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90529-17BB-459E-97A9-51588766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A1488-BFE7-4AA3-B1D0-CB7882F1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711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3477E6-AFE4-4C71-A592-8D461E4C7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77C1FF-7470-44C3-B648-0A17D3E17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2AC7B-D2D9-4D88-9D9C-B8F23DF6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AFE51-AFB5-45C3-BF88-D45B6A3B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93CC4-E44D-4D47-B2EC-BC6AEFCB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692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CFE03-E33D-4F38-B51E-BFFD4D7D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F598F-10DD-463F-B68C-0FC9669DB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0338D-1880-4D43-BCC3-7E329EAB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9DBF18-8B1B-4B5E-B06C-7EB010D9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069E0-F3AB-4BCD-A0AE-4CD85E0B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593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46A36-A417-4F52-8A3D-79F28237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EF95DA-D510-4179-AC17-9D62C0568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8BA86-6104-4BCB-A19E-6CD2C6F5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C7FDE8-70CC-4FE3-AFEB-0B7DDC41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63C38-801D-46D0-A9E8-84F4910D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67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2A4B0-5E7F-45F5-A7CC-FFE6DDE0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7CB3F-FE67-4D8E-8258-66823ED68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C6125-5768-4F1F-92FD-C69CE6136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38563-293D-44D8-B6C1-542581F4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63F01-654E-4EE4-8196-F2F524AF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631F53-C8F7-4481-B27F-A48E4F27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04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DE861-2703-429B-91FB-4D49B8B8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2DAB6-F224-420E-A441-D220550CB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26355-4280-4C91-8345-DE93C5356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34CB73-8FF5-48D6-B39A-7B0BBFA02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BBCDDE-62D6-4A44-9458-2B5703D47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C43427-70E6-4A89-BBD4-30799D4F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31A07A-688B-4EE9-A78A-0661F05A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3556D0-DF6B-4B05-AC2C-F563B7F4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923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3D5FD-60BA-4AA2-A312-61B208A0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73B829-90B7-401A-84EB-C8695D07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23ED24-10CF-4E06-B8AE-0267E780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A9F849-C79B-4816-9BC8-D23429F2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897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9128B0-1899-46F3-A255-712FB01A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9DC808-CC43-4AE3-B7D7-2943F5DA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3FB660-47AC-459D-BE2A-A38D7855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995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A809C-C588-44C8-986A-CE0A5C53F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87706-76C3-4CFE-92B0-25803C9D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882EA1-6C6E-45D2-9851-D4CD79008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CE8A2E-8F5B-4804-9EAC-A28A0A1A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35F3B7-A382-4C7D-A545-FF5746C4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F83BA4-4BC6-4B61-87B0-51585304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047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4B240-670B-41D8-ADD5-9C72E614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482439-FE07-439C-B869-B00B6B4B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E654CD-3912-46C5-A1DD-E9B8D21C1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45685F-0054-43C7-BA0B-FB71343E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945882-FADC-4F9B-90EE-E1A21676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A3BBAB-3C18-4480-93C7-3980A944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67011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F01F6-D751-433C-8CD4-6BAF193C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A4C33-AD3B-4DF7-B3FA-2B7BD155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5E8AE9-44A7-4195-852A-DD752C49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E60CC-BE7A-4245-9AB6-072584E1D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791C83-FE1A-4115-AB4B-DB6B0FC61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15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1.JP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EB9F79-3304-4257-AE7D-36F7D1F66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4097EEA-E409-4B2A-B63C-F8639650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C746E21-64B9-4E9F-969B-67CFFEC69738}"/>
              </a:ext>
            </a:extLst>
          </p:cNvPr>
          <p:cNvSpPr/>
          <p:nvPr/>
        </p:nvSpPr>
        <p:spPr>
          <a:xfrm>
            <a:off x="4462748" y="611722"/>
            <a:ext cx="6125255" cy="550370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" name="бананы и яблоко">
            <a:hlinkClick r:id="" action="ppaction://media"/>
            <a:extLst>
              <a:ext uri="{FF2B5EF4-FFF2-40B4-BE49-F238E27FC236}">
                <a16:creationId xmlns:a16="http://schemas.microsoft.com/office/drawing/2014/main" id="{CE5E0A69-E8CC-49E4-8A44-ADADAC824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064914"/>
            <a:ext cx="509587" cy="5095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13AD6B-B473-45F4-859F-0DA4E0F4005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3"/>
          <a:stretch/>
        </p:blipFill>
        <p:spPr>
          <a:xfrm>
            <a:off x="7605964" y="2527018"/>
            <a:ext cx="1676414" cy="14772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D9481A-A198-4282-98A4-56B4D7A6F6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8514" y="716601"/>
            <a:ext cx="1697361" cy="16973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BD057E-B9D1-47AB-B873-D7050AC1B7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66" y="4154215"/>
            <a:ext cx="1477202" cy="14772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6D4E7C-6958-4C83-BF33-42B963F3F7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107">
            <a:off x="9087519" y="974356"/>
            <a:ext cx="1211306" cy="16201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9E932-FFDC-4930-8DF2-1991D7DDB2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95" y="895170"/>
            <a:ext cx="1050738" cy="12813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458F7C-75A4-4E43-86F9-87D3067AA9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62" y="4280369"/>
            <a:ext cx="1411629" cy="1322722"/>
          </a:xfrm>
          <a:prstGeom prst="rect">
            <a:avLst/>
          </a:prstGeom>
        </p:spPr>
      </p:pic>
      <p:pic>
        <p:nvPicPr>
          <p:cNvPr id="4" name="молоко и булочку">
            <a:hlinkClick r:id="" action="ppaction://media"/>
            <a:extLst>
              <a:ext uri="{FF2B5EF4-FFF2-40B4-BE49-F238E27FC236}">
                <a16:creationId xmlns:a16="http://schemas.microsoft.com/office/drawing/2014/main" id="{7A9A6763-B62D-4E1D-A62D-6C826736A1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731768"/>
            <a:ext cx="509587" cy="5095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5F29C9-10C6-4212-846D-CD3473E4BA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55" y="4142004"/>
            <a:ext cx="1489413" cy="14894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AA6D99-8239-4F4E-B849-C82DAF1058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27" y="2463203"/>
            <a:ext cx="1628528" cy="1447581"/>
          </a:xfrm>
          <a:prstGeom prst="rect">
            <a:avLst/>
          </a:prstGeom>
        </p:spPr>
      </p:pic>
      <p:pic>
        <p:nvPicPr>
          <p:cNvPr id="19" name="зонтик и звонок">
            <a:hlinkClick r:id="" action="ppaction://media"/>
            <a:extLst>
              <a:ext uri="{FF2B5EF4-FFF2-40B4-BE49-F238E27FC236}">
                <a16:creationId xmlns:a16="http://schemas.microsoft.com/office/drawing/2014/main" id="{D85CE549-1F76-40F8-941D-8462FC2DA6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3108784"/>
            <a:ext cx="509587" cy="509587"/>
          </a:xfrm>
          <a:prstGeom prst="rect">
            <a:avLst/>
          </a:prstGeom>
        </p:spPr>
      </p:pic>
      <p:pic>
        <p:nvPicPr>
          <p:cNvPr id="22" name="подарок Рисунок 21">
            <a:extLst>
              <a:ext uri="{FF2B5EF4-FFF2-40B4-BE49-F238E27FC236}">
                <a16:creationId xmlns:a16="http://schemas.microsoft.com/office/drawing/2014/main" id="{CAE67D7A-F8C6-4F6B-9228-7CB2BF25BF0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981423" y="4394603"/>
            <a:ext cx="1107512" cy="119798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DA2D8E-1D25-40C4-A14B-87835D2F8E7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54" y="873403"/>
            <a:ext cx="4821371" cy="4821371"/>
          </a:xfrm>
          <a:prstGeom prst="rect">
            <a:avLst/>
          </a:prstGeom>
        </p:spPr>
      </p:pic>
      <p:pic>
        <p:nvPicPr>
          <p:cNvPr id="13" name="маска и миска">
            <a:hlinkClick r:id="" action="ppaction://media"/>
            <a:extLst>
              <a:ext uri="{FF2B5EF4-FFF2-40B4-BE49-F238E27FC236}">
                <a16:creationId xmlns:a16="http://schemas.microsoft.com/office/drawing/2014/main" id="{0660C5BB-7867-454C-BFCE-7410E84C2A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69287" y="2413962"/>
            <a:ext cx="509587" cy="509587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697" y="1904209"/>
            <a:ext cx="33242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1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26732 0.4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4349 0.4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61172 0.393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50235 0.2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362 0.2171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27253 -0.0104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43229 -0.040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58711 -0.047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2024-05-18T20:28:34Z</dcterms:created>
  <dcterms:modified xsi:type="dcterms:W3CDTF">2024-07-23T19:55:17Z</dcterms:modified>
</cp:coreProperties>
</file>