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AB89613-A98B-9432-BA50-432074F7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15543"/>
          <a:stretch/>
        </p:blipFill>
        <p:spPr>
          <a:xfrm>
            <a:off x="496946" y="401734"/>
            <a:ext cx="8010238" cy="569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666193" y="580458"/>
            <a:ext cx="567174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 шел из школы. 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был голодный!</a:t>
            </a:r>
          </a:p>
        </p:txBody>
      </p:sp>
      <p:pic>
        <p:nvPicPr>
          <p:cNvPr id="11" name="Рисунок 10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0B63D968-943E-BB2A-6225-4D42C8305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81" y="1344085"/>
            <a:ext cx="4096806" cy="409680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A9D0F21F-8ACA-EEED-E87B-B775A229F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65" y="2920623"/>
            <a:ext cx="3290707" cy="3290707"/>
          </a:xfrm>
          <a:prstGeom prst="rect">
            <a:avLst/>
          </a:prstGeom>
        </p:spPr>
      </p:pic>
      <p:sp>
        <p:nvSpPr>
          <p:cNvPr id="26" name="Облачко с текстом: овальное 25">
            <a:extLst>
              <a:ext uri="{FF2B5EF4-FFF2-40B4-BE49-F238E27FC236}">
                <a16:creationId xmlns:a16="http://schemas.microsoft.com/office/drawing/2014/main" id="{66D84935-A790-50B9-5B21-3D9550A927DC}"/>
              </a:ext>
            </a:extLst>
          </p:cNvPr>
          <p:cNvSpPr/>
          <p:nvPr/>
        </p:nvSpPr>
        <p:spPr>
          <a:xfrm>
            <a:off x="653949" y="1648593"/>
            <a:ext cx="2489880" cy="2061028"/>
          </a:xfrm>
          <a:prstGeom prst="wedgeEllipseCallout">
            <a:avLst>
              <a:gd name="adj1" fmla="val 47953"/>
              <a:gd name="adj2" fmla="val 5616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Рисунок 12" descr="Изображение выглядит как еда, посуда, блюд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4C634506-A6F6-1E04-1753-B44DB2E85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4" y="2171483"/>
            <a:ext cx="1478208" cy="110865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6738D2-2729-115C-D444-E9A8BA450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8" y="2237360"/>
            <a:ext cx="974486" cy="9744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542F7CB3-7954-C61D-5842-9E3E49DD54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496946" y="401735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DA7B3A9-BEDE-5CB0-3D20-10657016F45B}"/>
              </a:ext>
            </a:extLst>
          </p:cNvPr>
          <p:cNvSpPr/>
          <p:nvPr/>
        </p:nvSpPr>
        <p:spPr>
          <a:xfrm>
            <a:off x="700381" y="614605"/>
            <a:ext cx="76033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Пришел Слава домой, взял со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стола холодные оладьи и съел</a:t>
            </a:r>
            <a:r>
              <a:rPr lang="en-US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5" name="Рисунок 5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23D58B6-D0B8-9E67-5DD2-BDC84A6FA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7" y="2274231"/>
            <a:ext cx="3795667" cy="3795667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D0ED48D-AF1C-B05B-CDC3-C14C760F3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08" y="3572607"/>
            <a:ext cx="3066544" cy="306654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AEC93C4-2321-5174-E9A0-912F8F43AF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45" y="2553292"/>
            <a:ext cx="2417354" cy="241735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A667E40-5F21-1262-2BA2-0AF9E6A2AE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12428" y="401735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D69BC31-8F8C-C1DF-68BC-074D467EF84D}"/>
              </a:ext>
            </a:extLst>
          </p:cNvPr>
          <p:cNvSpPr/>
          <p:nvPr/>
        </p:nvSpPr>
        <p:spPr>
          <a:xfrm>
            <a:off x="700381" y="541079"/>
            <a:ext cx="76995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не наелся. Захотел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Слава булку - съел и не наелся.</a:t>
            </a:r>
          </a:p>
        </p:txBody>
      </p:sp>
      <p:pic>
        <p:nvPicPr>
          <p:cNvPr id="71" name="Рисунок 70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9248E21C-A7FE-C31D-0B28-DA4975417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9" y="2274231"/>
            <a:ext cx="3795667" cy="379566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F1DC5-CAFF-124A-F79B-C362C17DD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90" y="3572607"/>
            <a:ext cx="3066544" cy="3066544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07ECC37-317E-85DD-AAB6-A088857209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21" y="3191296"/>
            <a:ext cx="1616081" cy="1616081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62AE521-35DC-A034-FA36-ACD6764F40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96945" y="428472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792EDB5-0066-0686-8A65-ED488B360356}"/>
              </a:ext>
            </a:extLst>
          </p:cNvPr>
          <p:cNvSpPr/>
          <p:nvPr/>
        </p:nvSpPr>
        <p:spPr>
          <a:xfrm>
            <a:off x="431351" y="652572"/>
            <a:ext cx="81259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Нашел в холодильнике </a:t>
            </a:r>
            <a:endParaRPr lang="en-US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шоколадку, съел и тут же наелся.</a:t>
            </a:r>
          </a:p>
        </p:txBody>
      </p:sp>
      <p:pic>
        <p:nvPicPr>
          <p:cNvPr id="96" name="Рисунок 95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B6F1B054-8E6B-70FF-97A9-2AF52477D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6" y="2281297"/>
            <a:ext cx="3938974" cy="39389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устройство, кухонный прибор, Бытовая техник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39404A15-D79B-5A4A-1F6D-AD6CC6661B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59" y="2022792"/>
            <a:ext cx="4324190" cy="4324190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86E43BB-A569-C1F5-7C98-7A1523EF7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54" y="3342229"/>
            <a:ext cx="1608777" cy="1608777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B3BF665-6C05-2FA3-01B8-4E5EB23234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74359" y="369228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" name="Рисунок 132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760CB54-3EAD-6A70-B96B-CFBCFB0F23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10760" y="34698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7C09C05E-C382-AAC1-47D6-0A5CD70E03D7}"/>
              </a:ext>
            </a:extLst>
          </p:cNvPr>
          <p:cNvSpPr/>
          <p:nvPr/>
        </p:nvSpPr>
        <p:spPr>
          <a:xfrm>
            <a:off x="814194" y="576638"/>
            <a:ext cx="75376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зачем я столько всего ел? — 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подумал Слава.  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0158BAC1-6C72-EACB-18AF-8723A31C5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8" y="2328284"/>
            <a:ext cx="3938974" cy="3938974"/>
          </a:xfrm>
          <a:prstGeom prst="rect">
            <a:avLst/>
          </a:prstGeom>
        </p:spPr>
      </p:pic>
      <p:sp>
        <p:nvSpPr>
          <p:cNvPr id="136" name="Облачко с текстом: овальное 135">
            <a:extLst>
              <a:ext uri="{FF2B5EF4-FFF2-40B4-BE49-F238E27FC236}">
                <a16:creationId xmlns:a16="http://schemas.microsoft.com/office/drawing/2014/main" id="{10FDEDE8-7A75-59AD-A026-C0E16864C903}"/>
              </a:ext>
            </a:extLst>
          </p:cNvPr>
          <p:cNvSpPr/>
          <p:nvPr/>
        </p:nvSpPr>
        <p:spPr>
          <a:xfrm>
            <a:off x="3443488" y="1886997"/>
            <a:ext cx="4759013" cy="2744732"/>
          </a:xfrm>
          <a:prstGeom prst="wedgeEllipseCallout">
            <a:avLst>
              <a:gd name="adj1" fmla="val -56326"/>
              <a:gd name="adj2" fmla="val 30574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8D1637BF-A39B-83B5-930D-79B30D699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56" y="2137242"/>
            <a:ext cx="2015649" cy="2015649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AF24FC7-DE0C-AA41-5BF9-530F8BDA70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87" y="2588926"/>
            <a:ext cx="1454975" cy="1454975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96418ED-459C-07E7-6FDC-0A8D4CE3C8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99" y="2288478"/>
            <a:ext cx="1741709" cy="174170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F3EAF4AF-B0E8-BCC8-10C4-C71417FC837D}"/>
              </a:ext>
            </a:extLst>
          </p:cNvPr>
          <p:cNvSpPr/>
          <p:nvPr/>
        </p:nvSpPr>
        <p:spPr>
          <a:xfrm>
            <a:off x="713556" y="591425"/>
            <a:ext cx="7560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Хватило бы одной шоколадки. 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Так ли?</a:t>
            </a:r>
          </a:p>
        </p:txBody>
      </p:sp>
      <p:pic>
        <p:nvPicPr>
          <p:cNvPr id="150" name="Рисунок 149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915B842-91D1-95C5-2174-F958790A48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47894" y="359118"/>
            <a:ext cx="8074771" cy="5733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BBD4605-54F3-9202-6281-FE5B5CA5CCEF}"/>
              </a:ext>
            </a:extLst>
          </p:cNvPr>
          <p:cNvGrpSpPr/>
          <p:nvPr/>
        </p:nvGrpSpPr>
        <p:grpSpPr>
          <a:xfrm>
            <a:off x="701723" y="855395"/>
            <a:ext cx="2482347" cy="1800375"/>
            <a:chOff x="649346" y="554134"/>
            <a:chExt cx="8010238" cy="5809596"/>
          </a:xfrm>
        </p:grpSpPr>
        <p:pic>
          <p:nvPicPr>
            <p:cNvPr id="27" name="Рисунок 26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4882B8-36FC-233B-07A3-F2489BF4E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3" r="15543"/>
            <a:stretch/>
          </p:blipFill>
          <p:spPr>
            <a:xfrm>
              <a:off x="649346" y="554134"/>
              <a:ext cx="8010238" cy="56914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6B3BF6D1-4E27-8430-0472-448D23A9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881" y="1496485"/>
              <a:ext cx="4096806" cy="409680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EB1F0AFF-03C9-2E2E-92B6-8EA640D2A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265" y="3073023"/>
              <a:ext cx="3290707" cy="3290707"/>
            </a:xfrm>
            <a:prstGeom prst="rect">
              <a:avLst/>
            </a:prstGeom>
          </p:spPr>
        </p:pic>
        <p:sp>
          <p:nvSpPr>
            <p:cNvPr id="30" name="Облачко с текстом: овальное 29">
              <a:extLst>
                <a:ext uri="{FF2B5EF4-FFF2-40B4-BE49-F238E27FC236}">
                  <a16:creationId xmlns:a16="http://schemas.microsoft.com/office/drawing/2014/main" id="{B6A46936-3098-7C16-4A49-D6440D3BBDFE}"/>
                </a:ext>
              </a:extLst>
            </p:cNvPr>
            <p:cNvSpPr/>
            <p:nvPr/>
          </p:nvSpPr>
          <p:spPr>
            <a:xfrm>
              <a:off x="806349" y="1800993"/>
              <a:ext cx="2489880" cy="2061028"/>
            </a:xfrm>
            <a:prstGeom prst="wedgeEllipseCallout">
              <a:avLst>
                <a:gd name="adj1" fmla="val 47953"/>
                <a:gd name="adj2" fmla="val 5616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1" name="Рисунок 30" descr="Изображение выглядит как еда, посуда, блюдо, таре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47AB3786-FD92-B4A4-09EA-A0D1BAEE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94" y="2323883"/>
              <a:ext cx="1478208" cy="1108656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A768F094-08FC-377B-6AE4-0505C4E25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018" y="2389760"/>
              <a:ext cx="974486" cy="97448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7E0E694-D14B-AD08-8CD5-7A9DC337F690}"/>
              </a:ext>
            </a:extLst>
          </p:cNvPr>
          <p:cNvGrpSpPr/>
          <p:nvPr/>
        </p:nvGrpSpPr>
        <p:grpSpPr>
          <a:xfrm>
            <a:off x="2833689" y="733603"/>
            <a:ext cx="2982211" cy="2117831"/>
            <a:chOff x="1574286" y="3875567"/>
            <a:chExt cx="6146435" cy="4364920"/>
          </a:xfrm>
        </p:grpSpPr>
        <p:pic>
          <p:nvPicPr>
            <p:cNvPr id="64" name="Рисунок 63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CFFFB99F-67CC-6D91-89FA-1170B9C65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286" y="3875567"/>
              <a:ext cx="3795667" cy="3795667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мебель, стул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BCBB6BA-C21E-D5F6-BF21-539B94A3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177" y="5173943"/>
              <a:ext cx="3066544" cy="306654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3656CE3-28A5-7C68-3A39-BC7D8696D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014" y="4154628"/>
              <a:ext cx="2417354" cy="2417354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BD2ACC6-51D4-B401-E484-42BD5151EED9}"/>
              </a:ext>
            </a:extLst>
          </p:cNvPr>
          <p:cNvGrpSpPr/>
          <p:nvPr/>
        </p:nvGrpSpPr>
        <p:grpSpPr>
          <a:xfrm>
            <a:off x="5786082" y="907415"/>
            <a:ext cx="2504870" cy="1950494"/>
            <a:chOff x="664828" y="554135"/>
            <a:chExt cx="8010237" cy="6237416"/>
          </a:xfrm>
        </p:grpSpPr>
        <p:pic>
          <p:nvPicPr>
            <p:cNvPr id="8" name="Рисунок 7" descr="Изображение выглядит как мебель, в помещении, дизайн интерьера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DE05E8A-1767-5C67-02DF-D5E9B9F62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4656"/>
            <a:stretch/>
          </p:blipFill>
          <p:spPr>
            <a:xfrm>
              <a:off x="664828" y="554135"/>
              <a:ext cx="8010237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Рисунок 8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2A308BC0-9CBA-7B7E-56AF-F3FE71DBC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599" y="2426631"/>
              <a:ext cx="3795667" cy="37956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ебель, стул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208B79E-D376-57A8-F62C-40EE3443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90" y="3725007"/>
              <a:ext cx="3066544" cy="30665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55633044-D2C6-119E-9892-BF7B58C4B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721" y="3343696"/>
              <a:ext cx="1616081" cy="1616081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37F862F-79EE-8B36-A67D-06C2B38A7059}"/>
              </a:ext>
            </a:extLst>
          </p:cNvPr>
          <p:cNvGrpSpPr/>
          <p:nvPr/>
        </p:nvGrpSpPr>
        <p:grpSpPr>
          <a:xfrm>
            <a:off x="704861" y="3314057"/>
            <a:ext cx="2491187" cy="1844224"/>
            <a:chOff x="649345" y="580872"/>
            <a:chExt cx="7994755" cy="5918510"/>
          </a:xfrm>
        </p:grpSpPr>
        <p:pic>
          <p:nvPicPr>
            <p:cNvPr id="15" name="Рисунок 14" descr="Изображение выглядит как в помещении, дизайн интерьера, стол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2CD1E286-7016-9AAE-57D7-953AE29A6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" r="14045"/>
            <a:stretch/>
          </p:blipFill>
          <p:spPr>
            <a:xfrm>
              <a:off x="649345" y="580872"/>
              <a:ext cx="7994755" cy="56770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Рисунок 1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7094F7E7-9B16-35EB-E45C-925C3DF0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166" y="2433697"/>
              <a:ext cx="3938974" cy="3938974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6878337E-161F-8F4B-E986-7CA8786F7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59" y="2175192"/>
              <a:ext cx="4324190" cy="432419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D08F7F-28A3-F3C5-0E7F-ABED99AD4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054" y="3494629"/>
              <a:ext cx="1608777" cy="1608777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83CD56F-1CAF-BDE8-7828-B44190B18C82}"/>
              </a:ext>
            </a:extLst>
          </p:cNvPr>
          <p:cNvGrpSpPr/>
          <p:nvPr/>
        </p:nvGrpSpPr>
        <p:grpSpPr>
          <a:xfrm>
            <a:off x="2928455" y="2988138"/>
            <a:ext cx="3967950" cy="2233532"/>
            <a:chOff x="536807" y="2033123"/>
            <a:chExt cx="7781693" cy="4380261"/>
          </a:xfrm>
        </p:grpSpPr>
        <p:pic>
          <p:nvPicPr>
            <p:cNvPr id="142" name="Рисунок 141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FE9DF07D-270C-AE9C-F38D-93063135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07" y="2474410"/>
              <a:ext cx="3938974" cy="3938974"/>
            </a:xfrm>
            <a:prstGeom prst="rect">
              <a:avLst/>
            </a:prstGeom>
          </p:spPr>
        </p:pic>
        <p:sp>
          <p:nvSpPr>
            <p:cNvPr id="143" name="Облачко с текстом: овальное 142">
              <a:extLst>
                <a:ext uri="{FF2B5EF4-FFF2-40B4-BE49-F238E27FC236}">
                  <a16:creationId xmlns:a16="http://schemas.microsoft.com/office/drawing/2014/main" id="{44595B05-EC78-9FDF-557F-57D4878E0D3C}"/>
                </a:ext>
              </a:extLst>
            </p:cNvPr>
            <p:cNvSpPr/>
            <p:nvPr/>
          </p:nvSpPr>
          <p:spPr>
            <a:xfrm>
              <a:off x="3559487" y="2033123"/>
              <a:ext cx="4759013" cy="2744732"/>
            </a:xfrm>
            <a:prstGeom prst="wedgeEllipseCallout">
              <a:avLst>
                <a:gd name="adj1" fmla="val -56326"/>
                <a:gd name="adj2" fmla="val 30574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FACC3FA-075E-30CC-741F-6CDC6F512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212" y="2359499"/>
              <a:ext cx="1847357" cy="1847356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B1041A1E-DA89-993D-991E-79178ABEF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625" y="2803124"/>
              <a:ext cx="1247438" cy="1247438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2751C228-AA2B-05DD-D8CD-1320C06A8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936" y="2596329"/>
              <a:ext cx="1519452" cy="1519451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77" y="425970"/>
            <a:ext cx="5342785" cy="5438192"/>
          </a:xfrm>
          <a:prstGeom prst="rect">
            <a:avLst/>
          </a:prstGeom>
        </p:spPr>
      </p:pic>
      <p:pic>
        <p:nvPicPr>
          <p:cNvPr id="190" name="Picture 18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36735" y="3032705"/>
            <a:ext cx="30003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21055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0.21523 -0.056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22643 -0.063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11797 0.023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1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50" grpId="0"/>
      <p:bldP spid="70" grpId="0"/>
      <p:bldP spid="89" grpId="0"/>
      <p:bldP spid="134" grpId="0"/>
      <p:bldP spid="134" grpId="1"/>
      <p:bldP spid="136" grpId="0" animBg="1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65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2024-08-16T07:22:56Z</dcterms:modified>
</cp:coreProperties>
</file>