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187642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2188483-C991-46E0-AE8D-0708FF84286E}"/>
</file>

<file path=customXml/itemProps2.xml><?xml version="1.0" encoding="utf-8"?>
<ds:datastoreItem xmlns:ds="http://schemas.openxmlformats.org/officeDocument/2006/customXml" ds:itemID="{779C716D-FF1A-4A61-A093-FE2D3F18C094}"/>
</file>

<file path=customXml/itemProps3.xml><?xml version="1.0" encoding="utf-8"?>
<ds:datastoreItem xmlns:ds="http://schemas.openxmlformats.org/officeDocument/2006/customXml" ds:itemID="{C3EFC9C8-C320-4367-98FC-D94E8799E5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  <property fmtid="{D5CDD505-2E9C-101B-9397-08002B2CF9AE}" pid="4" name="ContentTypeId">
    <vt:lpwstr>0x010100F36324872565BB459892B1B9D623CC6C</vt:lpwstr>
  </property>
</Properties>
</file>