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11842" y="755616"/>
            <a:ext cx="1933614" cy="1838631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0257"/>
              <a:ext cx="1607887" cy="1618885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908993" y="74946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80233" y="821022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80674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9654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925815" y="4592095"/>
            <a:ext cx="1933614" cy="1838631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3643"/>
              <a:ext cx="1465713" cy="1475738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938449" y="462135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76786" y="469956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2" y="371475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9311" y="2816471"/>
            <a:ext cx="21145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2024-05-16T13:12:50Z</dcterms:created>
  <dcterms:modified xsi:type="dcterms:W3CDTF">2024-08-03T17:08:59Z</dcterms:modified>
</cp:coreProperties>
</file>