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3" y="-23472"/>
            <a:ext cx="12206913" cy="688147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0" b="16694"/>
          <a:stretch>
            <a:fillRect/>
          </a:stretch>
        </p:blipFill>
        <p:spPr>
          <a:xfrm>
            <a:off x="782381" y="830187"/>
            <a:ext cx="1836748" cy="12140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3" t="9653" r="-969" b="12594"/>
          <a:stretch>
            <a:fillRect/>
          </a:stretch>
        </p:blipFill>
        <p:spPr>
          <a:xfrm>
            <a:off x="2576965" y="671122"/>
            <a:ext cx="1937092" cy="14329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r="12408"/>
          <a:stretch>
            <a:fillRect/>
          </a:stretch>
        </p:blipFill>
        <p:spPr>
          <a:xfrm>
            <a:off x="4472937" y="163371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9514" y="826821"/>
            <a:ext cx="1320665" cy="12173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41414" y="513511"/>
            <a:ext cx="1748153" cy="174815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853" y="0"/>
            <a:ext cx="734147" cy="6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t="12568" r="2214" b="14893"/>
          <a:stretch>
            <a:fillRect/>
          </a:stretch>
        </p:blipFill>
        <p:spPr>
          <a:xfrm>
            <a:off x="753984" y="2731561"/>
            <a:ext cx="1836748" cy="1370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r="12851"/>
          <a:stretch>
            <a:fillRect/>
          </a:stretch>
        </p:blipFill>
        <p:spPr>
          <a:xfrm>
            <a:off x="7839449" y="2397952"/>
            <a:ext cx="1504763" cy="20253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21437" r="2701" b="23691"/>
          <a:stretch>
            <a:fillRect/>
          </a:stretch>
        </p:blipFill>
        <p:spPr>
          <a:xfrm flipH="1">
            <a:off x="2677309" y="3000437"/>
            <a:ext cx="1836748" cy="11020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>
            <a:fillRect/>
          </a:stretch>
        </p:blipFill>
        <p:spPr>
          <a:xfrm>
            <a:off x="4628420" y="2588592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 b="21433"/>
          <a:stretch>
            <a:fillRect/>
          </a:stretch>
        </p:blipFill>
        <p:spPr>
          <a:xfrm>
            <a:off x="5854845" y="2816036"/>
            <a:ext cx="2019423" cy="1156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r="5364" b="7135"/>
          <a:stretch>
            <a:fillRect/>
          </a:stretch>
        </p:blipFill>
        <p:spPr>
          <a:xfrm>
            <a:off x="753985" y="4804992"/>
            <a:ext cx="1763062" cy="15509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" t="19292" r="6696" b="21680"/>
          <a:stretch>
            <a:fillRect/>
          </a:stretch>
        </p:blipFill>
        <p:spPr>
          <a:xfrm>
            <a:off x="2631409" y="5097488"/>
            <a:ext cx="1684364" cy="10538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11373" r="5315" b="16736"/>
          <a:stretch>
            <a:fillRect/>
          </a:stretch>
        </p:blipFill>
        <p:spPr>
          <a:xfrm>
            <a:off x="5909679" y="4874136"/>
            <a:ext cx="1844593" cy="148383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13906" r="10" b="17452"/>
          <a:stretch>
            <a:fillRect/>
          </a:stretch>
        </p:blipFill>
        <p:spPr>
          <a:xfrm>
            <a:off x="4402024" y="5308004"/>
            <a:ext cx="1534965" cy="10538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b="12825"/>
          <a:stretch>
            <a:fillRect/>
          </a:stretch>
        </p:blipFill>
        <p:spPr>
          <a:xfrm>
            <a:off x="7639861" y="4863132"/>
            <a:ext cx="1844593" cy="14346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61" y="1060550"/>
            <a:ext cx="4011182" cy="408769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31985" y="2149475"/>
            <a:ext cx="17145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10</cp:revision>
  <dcterms:created xsi:type="dcterms:W3CDTF">2024-04-13T10:22:00Z</dcterms:created>
  <dcterms:modified xsi:type="dcterms:W3CDTF">2024-07-09T21:29:29Z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8468BEB31FC946909AAAB8BDB3CA5837_12</vt:lpwstr>
  </property>
  <property fmtid="{D5CDD505-2E9C-101B-9397-08002B2CF9AE}" pid="3" name="KSOProductBuildVer">
    <vt:lpwstr>1033-12.2.0.17119</vt:lpwstr>
  </property>
</Properties>
</file>