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E9C60A-C823-26C2-6F58-9749E4755D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CF06184A-A5C5-AB92-F719-A92F3C85C8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220AC26-0496-7639-1F71-7ED2506E06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284F5-9E01-4026-8756-ACC442D8FBF8}" type="datetimeFigureOut">
              <a:rPr lang="ru-RU" smtClean="0"/>
              <a:t>29.04.2025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6C2C436-680F-2055-C373-7263B460FA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C2DB9DD-89CA-1EC3-B116-6AB1AB50D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BD241-8DFB-4530-96EE-67D29626F5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51852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D503FE-6AD1-6713-66D3-190873777E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B9A25005-F5E7-643B-CC1C-3B9F97B37F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689A7EB-4519-1732-8D72-BF15F83DE0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284F5-9E01-4026-8756-ACC442D8FBF8}" type="datetimeFigureOut">
              <a:rPr lang="ru-RU" smtClean="0"/>
              <a:t>29.04.2025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EE03931-9280-60DA-D5C9-D57DC272D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A54006E-6A49-6758-2089-E08A14144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BD241-8DFB-4530-96EE-67D29626F5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92839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2E0C6F1B-E254-4CEB-1DEF-7C16782BA3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CB8F3FCF-557E-FCAB-E7A4-236688A748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6AE6237-6080-5898-C0A5-A786DD4744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284F5-9E01-4026-8756-ACC442D8FBF8}" type="datetimeFigureOut">
              <a:rPr lang="ru-RU" smtClean="0"/>
              <a:t>29.04.2025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8B94126-2873-B80B-41D5-7FC94DEF9A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B934BF5-9951-A8E2-BF4D-F1F1CAFE86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BD241-8DFB-4530-96EE-67D29626F5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72862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8101E7-B585-6952-B175-2C633D65FB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DC28FF4-BFE8-F2A3-1266-ED36BB2011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4436B7C-14E3-6B83-7B1A-09057566D0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284F5-9E01-4026-8756-ACC442D8FBF8}" type="datetimeFigureOut">
              <a:rPr lang="ru-RU" smtClean="0"/>
              <a:t>29.04.2025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BB71F25-1AC3-4380-53DB-94150E4A9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D60DB09-DC17-C8FE-B997-2D120516B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BD241-8DFB-4530-96EE-67D29626F5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53705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C10152-D7EC-3DA5-C48C-C4CE301E2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9B66F278-D172-14EB-218F-782D74A05A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DE8CADD-39C3-04F1-8648-1EA896C00E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284F5-9E01-4026-8756-ACC442D8FBF8}" type="datetimeFigureOut">
              <a:rPr lang="ru-RU" smtClean="0"/>
              <a:t>29.04.2025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B3075D2-B583-4158-BEB4-46EB54D52D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F945F22-E359-252A-5060-962AF7725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BD241-8DFB-4530-96EE-67D29626F5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38811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217595-2D3C-E99E-5960-78B8703293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82087C2E-F2EF-DF15-05D2-6794A79834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5E554F85-BA86-D599-7DA7-6298FB5FE3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E7CD575A-2E89-4C69-3DFD-B8F2B1311A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284F5-9E01-4026-8756-ACC442D8FBF8}" type="datetimeFigureOut">
              <a:rPr lang="ru-RU" smtClean="0"/>
              <a:t>29.04.2025</a:t>
            </a:fld>
            <a:endParaRPr lang="ru-RU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FE1DD16C-6952-C05C-8831-53DD7B601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44301045-8F88-FE83-3C43-6CAD7C7236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BD241-8DFB-4530-96EE-67D29626F5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50387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7FDEDF-F30C-8160-3411-EDBA8BD692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450B4B93-1A77-1882-0A62-A19334E95A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73D03A99-6566-313B-42C8-A6D806B503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78D00858-6D62-E30A-FB3F-C3E4424460E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4E311C12-7B7D-58BF-4586-39139B959B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2EDDD96D-CE19-30C1-99C7-5B6C1F68C2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284F5-9E01-4026-8756-ACC442D8FBF8}" type="datetimeFigureOut">
              <a:rPr lang="ru-RU" smtClean="0"/>
              <a:t>29.04.2025</a:t>
            </a:fld>
            <a:endParaRPr lang="ru-RU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093258D1-24E5-69A5-1DBF-B2EE571656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C2088567-6B94-548F-5368-40C867C66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BD241-8DFB-4530-96EE-67D29626F5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96984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37A33A-B985-5C48-673C-2E9242DFE9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98962E2B-78C0-C91F-0B6D-D2CBBFBDFB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284F5-9E01-4026-8756-ACC442D8FBF8}" type="datetimeFigureOut">
              <a:rPr lang="ru-RU" smtClean="0"/>
              <a:t>29.04.2025</a:t>
            </a:fld>
            <a:endParaRPr lang="ru-RU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7CB42150-1E8E-ADDE-4CBF-7402987F1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998811E1-714B-AFFB-03B7-C26A5C846A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BD241-8DFB-4530-96EE-67D29626F5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38152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EFF9CE58-46B7-D6E5-A9D2-4E38D0C54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284F5-9E01-4026-8756-ACC442D8FBF8}" type="datetimeFigureOut">
              <a:rPr lang="ru-RU" smtClean="0"/>
              <a:t>29.04.2025</a:t>
            </a:fld>
            <a:endParaRPr lang="ru-RU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6484E2E4-F463-E39F-DB8A-D70E9995C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7F3D3BE8-20D1-9F7A-AAD5-7D4D8A69C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BD241-8DFB-4530-96EE-67D29626F5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7368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8A2616-183D-6A1E-016E-9D5234AEB8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3DA502D-7B29-7E14-3BE5-7EF354210F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68529E84-0F1E-2681-5BD0-09113BBD49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E644D278-D7AE-793C-BBB4-4D0082029B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284F5-9E01-4026-8756-ACC442D8FBF8}" type="datetimeFigureOut">
              <a:rPr lang="ru-RU" smtClean="0"/>
              <a:t>29.04.2025</a:t>
            </a:fld>
            <a:endParaRPr lang="ru-RU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64EF024A-D69A-77D3-50A0-957D5F1FCB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D1EF568E-14E4-735E-BFB1-41190295A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BD241-8DFB-4530-96EE-67D29626F5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82086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6268D2-985D-0928-5ED5-E3ADEE0228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47B900BE-C8CB-32DD-8296-F7E3A623121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E87D58A0-1168-E991-D4AA-FE9E5AC4FE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FD5077D3-3CE0-0499-AA5B-FCB69362E5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284F5-9E01-4026-8756-ACC442D8FBF8}" type="datetimeFigureOut">
              <a:rPr lang="ru-RU" smtClean="0"/>
              <a:t>29.04.2025</a:t>
            </a:fld>
            <a:endParaRPr lang="ru-RU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638A0512-8977-C8CB-1AE8-5764199A13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6C0CFEA-DEA8-4DFA-E578-0A1FBE6D3B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BD241-8DFB-4530-96EE-67D29626F5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817781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1A1EEEDA-C7FB-8DE2-DFEB-EA2264ADDC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8B04EB1-61B6-10DB-744F-0D138AE690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5477A32-E87D-30BA-2F05-AC8812D4A4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F2284F5-9E01-4026-8756-ACC442D8FBF8}" type="datetimeFigureOut">
              <a:rPr lang="ru-RU" smtClean="0"/>
              <a:t>29.04.2025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6148387-475E-EA0A-CEC1-64EC95AA35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9D6DF83-F330-2B43-1FF7-68F8EF24B1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97BD241-8DFB-4530-96EE-67D29626F5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7811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microsoft.com/office/2007/relationships/hdphoto" Target="../media/hdphoto1.wdp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F8C9FF3-FAF3-6107-7F00-76FBF0D0D8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6" name="Прямокутник: округлені кути 5">
            <a:extLst>
              <a:ext uri="{FF2B5EF4-FFF2-40B4-BE49-F238E27FC236}">
                <a16:creationId xmlns:a16="http://schemas.microsoft.com/office/drawing/2014/main" id="{3BCCAC40-2982-78B9-29B5-2F31066B604A}"/>
              </a:ext>
            </a:extLst>
          </p:cNvPr>
          <p:cNvSpPr/>
          <p:nvPr/>
        </p:nvSpPr>
        <p:spPr>
          <a:xfrm>
            <a:off x="2673441" y="285548"/>
            <a:ext cx="5166671" cy="6018713"/>
          </a:xfrm>
          <a:prstGeom prst="round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21" name="Прямокутник: округлені кути 20">
            <a:extLst>
              <a:ext uri="{FF2B5EF4-FFF2-40B4-BE49-F238E27FC236}">
                <a16:creationId xmlns:a16="http://schemas.microsoft.com/office/drawing/2014/main" id="{66BED0D9-FD2D-9D7C-6DE6-2319509F1085}"/>
              </a:ext>
            </a:extLst>
          </p:cNvPr>
          <p:cNvSpPr/>
          <p:nvPr/>
        </p:nvSpPr>
        <p:spPr>
          <a:xfrm>
            <a:off x="892208" y="351055"/>
            <a:ext cx="1656000" cy="5924250"/>
          </a:xfrm>
          <a:prstGeom prst="round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кутник: округлені кути 21">
            <a:extLst>
              <a:ext uri="{FF2B5EF4-FFF2-40B4-BE49-F238E27FC236}">
                <a16:creationId xmlns:a16="http://schemas.microsoft.com/office/drawing/2014/main" id="{F08E78EE-C960-68C1-3F9F-F090D92C0E23}"/>
              </a:ext>
            </a:extLst>
          </p:cNvPr>
          <p:cNvSpPr/>
          <p:nvPr/>
        </p:nvSpPr>
        <p:spPr>
          <a:xfrm>
            <a:off x="7976869" y="321657"/>
            <a:ext cx="1656000" cy="5924250"/>
          </a:xfrm>
          <a:prstGeom prst="round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9" name="Групувати 38">
            <a:extLst>
              <a:ext uri="{FF2B5EF4-FFF2-40B4-BE49-F238E27FC236}">
                <a16:creationId xmlns:a16="http://schemas.microsoft.com/office/drawing/2014/main" id="{2CD02CBC-5498-682C-E32C-FEB8D958EF88}"/>
              </a:ext>
            </a:extLst>
          </p:cNvPr>
          <p:cNvGrpSpPr/>
          <p:nvPr/>
        </p:nvGrpSpPr>
        <p:grpSpPr>
          <a:xfrm>
            <a:off x="2855922" y="536277"/>
            <a:ext cx="1483700" cy="1483700"/>
            <a:chOff x="6027110" y="2393979"/>
            <a:chExt cx="1517420" cy="1517420"/>
          </a:xfrm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7BFF67F6-A21F-203B-2EC0-85BE5CD5F90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27110" y="2393979"/>
              <a:ext cx="1517420" cy="1517420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810C8EF8-E0D5-2AA8-3330-E748C12A23AC}"/>
                </a:ext>
              </a:extLst>
            </p:cNvPr>
            <p:cNvSpPr txBox="1"/>
            <p:nvPr/>
          </p:nvSpPr>
          <p:spPr>
            <a:xfrm>
              <a:off x="6646365" y="2722888"/>
              <a:ext cx="4317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b="1" dirty="0"/>
                <a:t>1</a:t>
              </a:r>
              <a:endParaRPr lang="ru-RU" b="1" dirty="0"/>
            </a:p>
          </p:txBody>
        </p:sp>
      </p:grpSp>
      <p:grpSp>
        <p:nvGrpSpPr>
          <p:cNvPr id="40" name="Групувати 39">
            <a:extLst>
              <a:ext uri="{FF2B5EF4-FFF2-40B4-BE49-F238E27FC236}">
                <a16:creationId xmlns:a16="http://schemas.microsoft.com/office/drawing/2014/main" id="{8504F61B-A45E-2896-1235-4C704A6BFDB3}"/>
              </a:ext>
            </a:extLst>
          </p:cNvPr>
          <p:cNvGrpSpPr/>
          <p:nvPr/>
        </p:nvGrpSpPr>
        <p:grpSpPr>
          <a:xfrm>
            <a:off x="4641069" y="571095"/>
            <a:ext cx="1537019" cy="1537019"/>
            <a:chOff x="3023333" y="4518204"/>
            <a:chExt cx="1571951" cy="1571951"/>
          </a:xfrm>
        </p:grpSpPr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FE751CDF-9C87-4816-2D4D-60AC657F985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023333" y="4518204"/>
              <a:ext cx="1571951" cy="1571951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FA04C735-3B38-E64B-535A-91B1332316C2}"/>
                </a:ext>
              </a:extLst>
            </p:cNvPr>
            <p:cNvSpPr txBox="1"/>
            <p:nvPr/>
          </p:nvSpPr>
          <p:spPr>
            <a:xfrm>
              <a:off x="3223169" y="5477719"/>
              <a:ext cx="4317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b="1" dirty="0"/>
                <a:t>2</a:t>
              </a:r>
              <a:endParaRPr lang="ru-RU" b="1" dirty="0"/>
            </a:p>
          </p:txBody>
        </p:sp>
      </p:grpSp>
      <p:grpSp>
        <p:nvGrpSpPr>
          <p:cNvPr id="41" name="Групувати 40">
            <a:extLst>
              <a:ext uri="{FF2B5EF4-FFF2-40B4-BE49-F238E27FC236}">
                <a16:creationId xmlns:a16="http://schemas.microsoft.com/office/drawing/2014/main" id="{583EAB57-7267-A103-0DBA-5A8274819F22}"/>
              </a:ext>
            </a:extLst>
          </p:cNvPr>
          <p:cNvGrpSpPr/>
          <p:nvPr/>
        </p:nvGrpSpPr>
        <p:grpSpPr>
          <a:xfrm>
            <a:off x="6286329" y="553739"/>
            <a:ext cx="1464237" cy="1464237"/>
            <a:chOff x="2999450" y="598951"/>
            <a:chExt cx="1497515" cy="1497515"/>
          </a:xfrm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2586F95F-6EDB-DD7C-1CB2-0BF7092FDC5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999450" y="598951"/>
              <a:ext cx="1497515" cy="149751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5A0236E3-FDAF-A9FD-5AF8-2854B439A241}"/>
                </a:ext>
              </a:extLst>
            </p:cNvPr>
            <p:cNvSpPr txBox="1"/>
            <p:nvPr/>
          </p:nvSpPr>
          <p:spPr>
            <a:xfrm>
              <a:off x="3423351" y="1379624"/>
              <a:ext cx="4317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b="1" dirty="0"/>
                <a:t>3</a:t>
              </a:r>
              <a:endParaRPr lang="ru-RU" b="1" dirty="0"/>
            </a:p>
          </p:txBody>
        </p:sp>
      </p:grpSp>
      <p:grpSp>
        <p:nvGrpSpPr>
          <p:cNvPr id="44" name="Групувати 43">
            <a:extLst>
              <a:ext uri="{FF2B5EF4-FFF2-40B4-BE49-F238E27FC236}">
                <a16:creationId xmlns:a16="http://schemas.microsoft.com/office/drawing/2014/main" id="{8C846FA2-36E0-4921-1D90-7B503FCD8168}"/>
              </a:ext>
            </a:extLst>
          </p:cNvPr>
          <p:cNvGrpSpPr/>
          <p:nvPr/>
        </p:nvGrpSpPr>
        <p:grpSpPr>
          <a:xfrm>
            <a:off x="3222747" y="2436924"/>
            <a:ext cx="1584000" cy="1584000"/>
            <a:chOff x="4635055" y="4502296"/>
            <a:chExt cx="1656000" cy="1656000"/>
          </a:xfrm>
        </p:grpSpPr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C721006A-4C90-8F6B-F898-EBD74233731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635055" y="4502296"/>
              <a:ext cx="1656000" cy="1656000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1E2DCF03-1021-C9F9-0B22-24EE79BFB259}"/>
                </a:ext>
              </a:extLst>
            </p:cNvPr>
            <p:cNvSpPr txBox="1"/>
            <p:nvPr/>
          </p:nvSpPr>
          <p:spPr>
            <a:xfrm>
              <a:off x="5321889" y="5157794"/>
              <a:ext cx="4317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b="1" dirty="0"/>
                <a:t>4</a:t>
              </a:r>
              <a:endParaRPr lang="ru-RU" b="1" dirty="0"/>
            </a:p>
          </p:txBody>
        </p:sp>
      </p:grpSp>
      <p:grpSp>
        <p:nvGrpSpPr>
          <p:cNvPr id="42" name="Групувати 41">
            <a:extLst>
              <a:ext uri="{FF2B5EF4-FFF2-40B4-BE49-F238E27FC236}">
                <a16:creationId xmlns:a16="http://schemas.microsoft.com/office/drawing/2014/main" id="{C9822E4E-DA09-3161-DB6C-98097836B81F}"/>
              </a:ext>
            </a:extLst>
          </p:cNvPr>
          <p:cNvGrpSpPr/>
          <p:nvPr/>
        </p:nvGrpSpPr>
        <p:grpSpPr>
          <a:xfrm>
            <a:off x="5688777" y="2484904"/>
            <a:ext cx="1584000" cy="1620000"/>
            <a:chOff x="4631713" y="519360"/>
            <a:chExt cx="1620000" cy="1620000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0C146B91-8EA8-712B-B741-7D9E67CB12E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631713" y="519360"/>
              <a:ext cx="1620000" cy="1620000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07E54847-7F8B-4653-B9C5-729A1A840864}"/>
                </a:ext>
              </a:extLst>
            </p:cNvPr>
            <p:cNvSpPr txBox="1"/>
            <p:nvPr/>
          </p:nvSpPr>
          <p:spPr>
            <a:xfrm>
              <a:off x="5215592" y="1376200"/>
              <a:ext cx="4317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b="1" dirty="0"/>
                <a:t>5</a:t>
              </a:r>
              <a:endParaRPr lang="ru-RU" b="1" dirty="0"/>
            </a:p>
          </p:txBody>
        </p:sp>
      </p:grpSp>
      <p:grpSp>
        <p:nvGrpSpPr>
          <p:cNvPr id="46" name="Групувати 45">
            <a:extLst>
              <a:ext uri="{FF2B5EF4-FFF2-40B4-BE49-F238E27FC236}">
                <a16:creationId xmlns:a16="http://schemas.microsoft.com/office/drawing/2014/main" id="{7635D345-7DFF-5574-0F11-8DAE67E7AC04}"/>
              </a:ext>
            </a:extLst>
          </p:cNvPr>
          <p:cNvGrpSpPr/>
          <p:nvPr/>
        </p:nvGrpSpPr>
        <p:grpSpPr>
          <a:xfrm>
            <a:off x="4382676" y="4538092"/>
            <a:ext cx="1584000" cy="1584000"/>
            <a:chOff x="6446926" y="4470156"/>
            <a:chExt cx="1620000" cy="1620000"/>
          </a:xfrm>
        </p:grpSpPr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E8BBA7EA-02EE-F835-B548-5589B189A32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446926" y="4470156"/>
              <a:ext cx="1620000" cy="1620000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6918F7CE-495C-FA41-574B-EF1B6A6A3E60}"/>
                </a:ext>
              </a:extLst>
            </p:cNvPr>
            <p:cNvSpPr txBox="1"/>
            <p:nvPr/>
          </p:nvSpPr>
          <p:spPr>
            <a:xfrm>
              <a:off x="6988396" y="4678204"/>
              <a:ext cx="4317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b="1" dirty="0"/>
                <a:t>7</a:t>
              </a:r>
              <a:endParaRPr lang="ru-RU" b="1" dirty="0"/>
            </a:p>
          </p:txBody>
        </p:sp>
      </p:grpSp>
      <p:grpSp>
        <p:nvGrpSpPr>
          <p:cNvPr id="43" name="Групувати 42">
            <a:extLst>
              <a:ext uri="{FF2B5EF4-FFF2-40B4-BE49-F238E27FC236}">
                <a16:creationId xmlns:a16="http://schemas.microsoft.com/office/drawing/2014/main" id="{1B763739-E0CB-0B7A-47C9-BC9DA93291B6}"/>
              </a:ext>
            </a:extLst>
          </p:cNvPr>
          <p:cNvGrpSpPr/>
          <p:nvPr/>
        </p:nvGrpSpPr>
        <p:grpSpPr>
          <a:xfrm>
            <a:off x="2797239" y="4497486"/>
            <a:ext cx="1584000" cy="1584000"/>
            <a:chOff x="6596691" y="476467"/>
            <a:chExt cx="1620000" cy="1620000"/>
          </a:xfrm>
        </p:grpSpPr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14311A26-0824-8BE4-E43E-082DBF6AC63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596691" y="476467"/>
              <a:ext cx="1620000" cy="1620000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C3B1849-67AF-5540-141D-8D25B7C460DB}"/>
                </a:ext>
              </a:extLst>
            </p:cNvPr>
            <p:cNvSpPr txBox="1"/>
            <p:nvPr/>
          </p:nvSpPr>
          <p:spPr>
            <a:xfrm>
              <a:off x="7254234" y="930037"/>
              <a:ext cx="4317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b="1" dirty="0"/>
                <a:t>6</a:t>
              </a:r>
              <a:endParaRPr lang="ru-RU" b="1" dirty="0"/>
            </a:p>
          </p:txBody>
        </p:sp>
      </p:grpSp>
      <p:grpSp>
        <p:nvGrpSpPr>
          <p:cNvPr id="45" name="Групувати 44">
            <a:extLst>
              <a:ext uri="{FF2B5EF4-FFF2-40B4-BE49-F238E27FC236}">
                <a16:creationId xmlns:a16="http://schemas.microsoft.com/office/drawing/2014/main" id="{E404068C-BBF5-058D-F3C4-FFC30104DF4E}"/>
              </a:ext>
            </a:extLst>
          </p:cNvPr>
          <p:cNvGrpSpPr/>
          <p:nvPr/>
        </p:nvGrpSpPr>
        <p:grpSpPr>
          <a:xfrm>
            <a:off x="6043085" y="4497486"/>
            <a:ext cx="1584000" cy="1584000"/>
            <a:chOff x="3636661" y="2416504"/>
            <a:chExt cx="1620000" cy="1620000"/>
          </a:xfrm>
        </p:grpSpPr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678CB1E4-43BB-38F2-2B54-AEA97F5192C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36661" y="2416504"/>
              <a:ext cx="1620000" cy="1620000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46F8485B-A2A8-EEFF-7549-EA5A428F80B5}"/>
                </a:ext>
              </a:extLst>
            </p:cNvPr>
            <p:cNvSpPr txBox="1"/>
            <p:nvPr/>
          </p:nvSpPr>
          <p:spPr>
            <a:xfrm>
              <a:off x="4185078" y="3092489"/>
              <a:ext cx="4317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b="1" dirty="0"/>
                <a:t>8</a:t>
              </a:r>
              <a:endParaRPr lang="ru-RU" b="1" dirty="0"/>
            </a:p>
          </p:txBody>
        </p:sp>
      </p:grp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9876AE27-002E-D9C6-D5DA-849E3847F4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3613" y="321657"/>
            <a:ext cx="1596562" cy="1596562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306DE84A-F7B2-D71D-1DF0-4DCBA422251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5453" y="1759915"/>
            <a:ext cx="1596562" cy="1596562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51A4E3D2-C0A3-EE29-6A32-33688FF69E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0701" y="3339351"/>
            <a:ext cx="1540993" cy="1540993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2360672A-FEEC-4A82-BAEE-431B53AB097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3807" y="4751438"/>
            <a:ext cx="1620000" cy="1620000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0FBAC5BE-0584-F491-63DC-0D34647FCE0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68709" y="266148"/>
            <a:ext cx="1620000" cy="1620000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228265FF-D8BF-3BD9-A73E-6978E95AD4A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46356" y="1693180"/>
            <a:ext cx="1620000" cy="1620000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B93E492D-A941-BF46-5B17-CB81EF4F02B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14306" y="3156802"/>
            <a:ext cx="1656000" cy="1656000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1AE329F6-DAF7-2E18-3B6F-8C55DBB7259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14306" y="4665309"/>
            <a:ext cx="1620000" cy="1620000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48043BF-A3DF-5F49-A7A1-B2922B0E4F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7662" y="5911912"/>
            <a:ext cx="771930" cy="66798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055464F-F365-B575-BD9E-5D17DF4730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980329" y="1999709"/>
            <a:ext cx="2598986" cy="2674060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</a:effectLst>
        </p:spPr>
      </p:pic>
      <p:pic>
        <p:nvPicPr>
          <p:cNvPr id="66" name="Picture 65" descr="image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737279" y="3722068"/>
            <a:ext cx="2286000" cy="2390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857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4.44444E-6 L 0.30247 0.03218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17" y="15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81481E-6 L 0.15247 -0.18518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9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4.44444E-6 L 0.4306 -0.4136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523" y="-20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3.7037E-7 L 0.14935 -0.03773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61" y="-18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4.44444E-6 L -0.29479 0.62292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740" y="311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3.7037E-6 L -0.19778 0.11643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96" y="5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48148E-6 L -0.16497 0.19259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55" y="9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3.7037E-7 L -0.39571 -0.32616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792" y="-16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Офіс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838AE909-E3F7-4A9E-8FCE-AED74A2A9719}"/>
</file>

<file path=customXml/itemProps2.xml><?xml version="1.0" encoding="utf-8"?>
<ds:datastoreItem xmlns:ds="http://schemas.openxmlformats.org/officeDocument/2006/customXml" ds:itemID="{2CCEBCB1-F731-4B98-B586-D090846FA112}"/>
</file>

<file path=customXml/itemProps3.xml><?xml version="1.0" encoding="utf-8"?>
<ds:datastoreItem xmlns:ds="http://schemas.openxmlformats.org/officeDocument/2006/customXml" ds:itemID="{3F3CF4B6-857A-4081-8571-115019347190}"/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8</Words>
  <Application>Microsoft Office PowerPoint</Application>
  <PresentationFormat>Широкоэкранный</PresentationFormat>
  <Paragraphs>8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Luba</dc:creator>
  <cp:lastModifiedBy>Luba</cp:lastModifiedBy>
  <cp:revision>5</cp:revision>
  <dcterms:created xsi:type="dcterms:W3CDTF">2025-04-20T18:16:12Z</dcterms:created>
  <dcterms:modified xsi:type="dcterms:W3CDTF">2025-04-29T09:14:20Z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