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A054CEDB-EB65-4D64-B0ED-29793EBF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823" cy="6858000"/>
          </a:xfrm>
          <a:prstGeom prst="rect">
            <a:avLst/>
          </a:prstGeom>
        </p:spPr>
      </p:pic>
      <p:grpSp>
        <p:nvGrpSpPr>
          <p:cNvPr id="27" name="Ч 3">
            <a:extLst>
              <a:ext uri="{FF2B5EF4-FFF2-40B4-BE49-F238E27FC236}">
                <a16:creationId xmlns:a16="http://schemas.microsoft.com/office/drawing/2014/main" id="{C3CD52E8-7CA0-4E25-B1A2-C36DC52EC252}"/>
              </a:ext>
            </a:extLst>
          </p:cNvPr>
          <p:cNvGrpSpPr/>
          <p:nvPr/>
        </p:nvGrpSpPr>
        <p:grpSpPr>
          <a:xfrm>
            <a:off x="5505389" y="397732"/>
            <a:ext cx="2895851" cy="2883658"/>
            <a:chOff x="3832336" y="3071801"/>
            <a:chExt cx="2895851" cy="288365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5D78D36-81D7-4C7C-9401-33B43F564221}"/>
                </a:ext>
              </a:extLst>
            </p:cNvPr>
            <p:cNvSpPr/>
            <p:nvPr/>
          </p:nvSpPr>
          <p:spPr>
            <a:xfrm>
              <a:off x="3832336" y="3076883"/>
              <a:ext cx="2895851" cy="287857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CCB632F-DFDA-4D47-BAA5-0C5D259E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7423" y="3071801"/>
              <a:ext cx="1725676" cy="2711777"/>
            </a:xfrm>
            <a:prstGeom prst="rect">
              <a:avLst/>
            </a:prstGeom>
          </p:spPr>
        </p:pic>
      </p:grpSp>
      <p:pic>
        <p:nvPicPr>
          <p:cNvPr id="12" name="И 3">
            <a:extLst>
              <a:ext uri="{FF2B5EF4-FFF2-40B4-BE49-F238E27FC236}">
                <a16:creationId xmlns:a16="http://schemas.microsoft.com/office/drawing/2014/main" id="{56C13D3E-C3D4-4F1F-9AAD-0631FBA21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2828" y="397733"/>
            <a:ext cx="2895851" cy="2883658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23C02ADA-9B35-4CA3-887B-8DD3FC0436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З 3">
            <a:extLst>
              <a:ext uri="{FF2B5EF4-FFF2-40B4-BE49-F238E27FC236}">
                <a16:creationId xmlns:a16="http://schemas.microsoft.com/office/drawing/2014/main" id="{EEC8333F-21EC-4470-836A-37EB9F0C7B99}"/>
              </a:ext>
            </a:extLst>
          </p:cNvPr>
          <p:cNvGrpSpPr/>
          <p:nvPr/>
        </p:nvGrpSpPr>
        <p:grpSpPr>
          <a:xfrm>
            <a:off x="5559721" y="3576609"/>
            <a:ext cx="3020878" cy="2878577"/>
            <a:chOff x="2074966" y="3756949"/>
            <a:chExt cx="2043009" cy="196170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44007F5-3072-4B4B-92FE-B2D3856941E6}"/>
                </a:ext>
              </a:extLst>
            </p:cNvPr>
            <p:cNvSpPr/>
            <p:nvPr/>
          </p:nvSpPr>
          <p:spPr>
            <a:xfrm>
              <a:off x="2074966" y="3756949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702CF65-D0E5-4FA9-837E-C22EFB5C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403" y="3901854"/>
              <a:ext cx="1993572" cy="1655678"/>
            </a:xfrm>
            <a:prstGeom prst="rect">
              <a:avLst/>
            </a:prstGeom>
          </p:spPr>
        </p:pic>
      </p:grpSp>
      <p:grpSp>
        <p:nvGrpSpPr>
          <p:cNvPr id="44" name="К 3">
            <a:extLst>
              <a:ext uri="{FF2B5EF4-FFF2-40B4-BE49-F238E27FC236}">
                <a16:creationId xmlns:a16="http://schemas.microsoft.com/office/drawing/2014/main" id="{A8622C42-70F4-4561-B74E-F057E98B9194}"/>
              </a:ext>
            </a:extLst>
          </p:cNvPr>
          <p:cNvGrpSpPr/>
          <p:nvPr/>
        </p:nvGrpSpPr>
        <p:grpSpPr>
          <a:xfrm>
            <a:off x="1780069" y="3514750"/>
            <a:ext cx="2895851" cy="2883659"/>
            <a:chOff x="6601001" y="3696672"/>
            <a:chExt cx="1961704" cy="1961704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9A5BEC1-DD83-45C5-A96D-556094079418}"/>
                </a:ext>
              </a:extLst>
            </p:cNvPr>
            <p:cNvSpPr/>
            <p:nvPr/>
          </p:nvSpPr>
          <p:spPr>
            <a:xfrm>
              <a:off x="6601001" y="3696672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6BF3DE6-8D63-462A-9469-76C41282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2716" y="3901854"/>
              <a:ext cx="1339956" cy="1507450"/>
            </a:xfrm>
            <a:prstGeom prst="rect">
              <a:avLst/>
            </a:prstGeom>
          </p:spPr>
        </p:pic>
      </p:grpSp>
      <p:pic>
        <p:nvPicPr>
          <p:cNvPr id="47" name="Награда">
            <a:extLst>
              <a:ext uri="{FF2B5EF4-FFF2-40B4-BE49-F238E27FC236}">
                <a16:creationId xmlns:a16="http://schemas.microsoft.com/office/drawing/2014/main" id="{6F4687AD-2682-41BC-B618-D346CEC1B2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55" y="1352397"/>
            <a:ext cx="1403752" cy="1418928"/>
          </a:xfrm>
          <a:prstGeom prst="rect">
            <a:avLst/>
          </a:prstGeom>
        </p:spPr>
      </p:pic>
      <p:pic>
        <p:nvPicPr>
          <p:cNvPr id="35" name="И 2">
            <a:extLst>
              <a:ext uri="{FF2B5EF4-FFF2-40B4-BE49-F238E27FC236}">
                <a16:creationId xmlns:a16="http://schemas.microsoft.com/office/drawing/2014/main" id="{4FD040A5-4C7F-4207-A41F-F2DA7ED8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5902" r="13196" b="15451"/>
          <a:stretch>
            <a:fillRect/>
          </a:stretch>
        </p:blipFill>
        <p:spPr>
          <a:xfrm rot="16200000">
            <a:off x="2188261" y="849799"/>
            <a:ext cx="2079468" cy="1979526"/>
          </a:xfrm>
          <a:custGeom>
            <a:avLst/>
            <a:gdLst>
              <a:gd name="connsiteX0" fmla="*/ 1039734 w 2079468"/>
              <a:gd name="connsiteY0" fmla="*/ 0 h 1979526"/>
              <a:gd name="connsiteX1" fmla="*/ 2079468 w 2079468"/>
              <a:gd name="connsiteY1" fmla="*/ 989763 h 1979526"/>
              <a:gd name="connsiteX2" fmla="*/ 1039734 w 2079468"/>
              <a:gd name="connsiteY2" fmla="*/ 1979526 h 1979526"/>
              <a:gd name="connsiteX3" fmla="*/ 0 w 2079468"/>
              <a:gd name="connsiteY3" fmla="*/ 989763 h 1979526"/>
              <a:gd name="connsiteX4" fmla="*/ 1039734 w 2079468"/>
              <a:gd name="connsiteY4" fmla="*/ 0 h 19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468" h="1979526">
                <a:moveTo>
                  <a:pt x="1039734" y="0"/>
                </a:moveTo>
                <a:cubicBezTo>
                  <a:pt x="1613963" y="0"/>
                  <a:pt x="2079468" y="443132"/>
                  <a:pt x="2079468" y="989763"/>
                </a:cubicBezTo>
                <a:cubicBezTo>
                  <a:pt x="2079468" y="1536394"/>
                  <a:pt x="1613963" y="1979526"/>
                  <a:pt x="1039734" y="1979526"/>
                </a:cubicBezTo>
                <a:cubicBezTo>
                  <a:pt x="465505" y="1979526"/>
                  <a:pt x="0" y="1536394"/>
                  <a:pt x="0" y="989763"/>
                </a:cubicBezTo>
                <a:cubicBezTo>
                  <a:pt x="0" y="443132"/>
                  <a:pt x="465505" y="0"/>
                  <a:pt x="1039734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9" name="И 1">
            <a:extLst>
              <a:ext uri="{FF2B5EF4-FFF2-40B4-BE49-F238E27FC236}">
                <a16:creationId xmlns:a16="http://schemas.microsoft.com/office/drawing/2014/main" id="{2824A638-FFE3-462A-9D72-03CC2CC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8350" r="36402" b="35864"/>
          <a:stretch>
            <a:fillRect/>
          </a:stretch>
        </p:blipFill>
        <p:spPr>
          <a:xfrm>
            <a:off x="2824112" y="1435281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6" name="Ч 2">
            <a:extLst>
              <a:ext uri="{FF2B5EF4-FFF2-40B4-BE49-F238E27FC236}">
                <a16:creationId xmlns:a16="http://schemas.microsoft.com/office/drawing/2014/main" id="{7D2F8BE4-23BE-48DE-AE56-DDCB1C1755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5221" r="16021" b="12819"/>
          <a:stretch>
            <a:fillRect/>
          </a:stretch>
        </p:blipFill>
        <p:spPr>
          <a:xfrm rot="16200000">
            <a:off x="5961509" y="837588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8" name="Ч 1">
            <a:extLst>
              <a:ext uri="{FF2B5EF4-FFF2-40B4-BE49-F238E27FC236}">
                <a16:creationId xmlns:a16="http://schemas.microsoft.com/office/drawing/2014/main" id="{563F460A-D35A-4AAD-9DC4-0ADFF4446F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38221" r="36663" b="36048"/>
          <a:stretch>
            <a:fillRect/>
          </a:stretch>
        </p:blipFill>
        <p:spPr>
          <a:xfrm rot="5400000">
            <a:off x="6555290" y="1505534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3" name="К 2">
            <a:extLst>
              <a:ext uri="{FF2B5EF4-FFF2-40B4-BE49-F238E27FC236}">
                <a16:creationId xmlns:a16="http://schemas.microsoft.com/office/drawing/2014/main" id="{4314F093-32B2-41A0-8C2A-FBC723ED09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14627" r="16446" b="13564"/>
          <a:stretch>
            <a:fillRect/>
          </a:stretch>
        </p:blipFill>
        <p:spPr>
          <a:xfrm rot="10800000">
            <a:off x="2230331" y="3938336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5" name="К 1">
            <a:extLst>
              <a:ext uri="{FF2B5EF4-FFF2-40B4-BE49-F238E27FC236}">
                <a16:creationId xmlns:a16="http://schemas.microsoft.com/office/drawing/2014/main" id="{7CC5FE10-211C-442B-B3C3-88DBE13F39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t="36258" r="38607" b="38065"/>
          <a:stretch>
            <a:fillRect/>
          </a:stretch>
        </p:blipFill>
        <p:spPr>
          <a:xfrm rot="16200000">
            <a:off x="2759444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1" name="З 2">
            <a:extLst>
              <a:ext uri="{FF2B5EF4-FFF2-40B4-BE49-F238E27FC236}">
                <a16:creationId xmlns:a16="http://schemas.microsoft.com/office/drawing/2014/main" id="{ECAA007F-EAE9-4116-96C4-45F9C4DD32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882" r="19113" b="12158"/>
          <a:stretch>
            <a:fillRect/>
          </a:stretch>
        </p:blipFill>
        <p:spPr>
          <a:xfrm rot="10800000">
            <a:off x="6033450" y="4029960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4" name="З 1">
            <a:extLst>
              <a:ext uri="{FF2B5EF4-FFF2-40B4-BE49-F238E27FC236}">
                <a16:creationId xmlns:a16="http://schemas.microsoft.com/office/drawing/2014/main" id="{62B382BF-C9D9-4176-9D3E-F84F472F88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33601" r="41214" b="40668"/>
          <a:stretch>
            <a:fillRect/>
          </a:stretch>
        </p:blipFill>
        <p:spPr>
          <a:xfrm rot="16200000">
            <a:off x="6554143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5328" y="3281390"/>
            <a:ext cx="1866899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2024-07-21T13:02:50Z</dcterms:created>
  <dcterms:modified xsi:type="dcterms:W3CDTF">2024-07-24T00:40:07Z</dcterms:modified>
</cp:coreProperties>
</file>