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88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8" y="2283336"/>
            <a:ext cx="1798934" cy="1798934"/>
          </a:xfrm>
          <a:prstGeom prst="rect">
            <a:avLst/>
          </a:prstGeom>
        </p:spPr>
      </p:pic>
      <p:pic>
        <p:nvPicPr>
          <p:cNvPr id="1026" name="Picture 2" descr="https://lh7-us.googleusercontent.com/pQWake-VmTk38QuvwvKuB8wXZ2q-zFdJQi7fVsHZiFm3Pg6_m9WenmWDnqlY3vhxSFCuNhveaTZoJI6SOszfwo9WJLjbDvnGwYnyh7SQ8ZLjFNnnvJvZIA1KxbZMK1jYXGskt-nB2aRTUmNotT7aO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42" y="-35609"/>
            <a:ext cx="631902" cy="5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3970" y="2419350"/>
            <a:ext cx="164782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16</cp:revision>
  <dcterms:created xsi:type="dcterms:W3CDTF">2024-05-08T14:19:00Z</dcterms:created>
  <dcterms:modified xsi:type="dcterms:W3CDTF">2024-07-12T06:27:45Z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