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5" d="100"/>
          <a:sy n="65" d="100"/>
        </p:scale>
        <p:origin x="724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tags" Target="../tags/tag1.xml"/><Relationship Id="rId20" Type="http://schemas.openxmlformats.org/officeDocument/2006/relationships/image" Target="../media/image19.png"/><Relationship Id="rId21" Type="http://schemas.openxmlformats.org/officeDocument/2006/relationships/slideLayout" Target="../slideLayouts/slideLayout2.xml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913" y="-23472"/>
            <a:ext cx="12206913" cy="6881471"/>
          </a:xfrm>
          <a:prstGeom prst="rect">
            <a:avLst/>
          </a:prstGeom>
        </p:spPr>
      </p:pic>
      <p:sp>
        <p:nvSpPr>
          <p:cNvPr id="5" name="Прямокутник: округлені кути 4"/>
          <p:cNvSpPr/>
          <p:nvPr/>
        </p:nvSpPr>
        <p:spPr>
          <a:xfrm>
            <a:off x="723157" y="131059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10" b="16694"/>
          <a:stretch>
            <a:fillRect/>
          </a:stretch>
        </p:blipFill>
        <p:spPr>
          <a:xfrm>
            <a:off x="782381" y="830187"/>
            <a:ext cx="1836748" cy="12140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43" t="9653" r="-969" b="12594"/>
          <a:stretch>
            <a:fillRect/>
          </a:stretch>
        </p:blipFill>
        <p:spPr>
          <a:xfrm>
            <a:off x="2576965" y="671122"/>
            <a:ext cx="1937092" cy="1432933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08" r="12408"/>
          <a:stretch>
            <a:fillRect/>
          </a:stretch>
        </p:blipFill>
        <p:spPr>
          <a:xfrm>
            <a:off x="4472937" y="163371"/>
            <a:ext cx="1630643" cy="216889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039514" y="826821"/>
            <a:ext cx="1320665" cy="121737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7541414" y="513511"/>
            <a:ext cx="1748153" cy="1748153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7853" y="0"/>
            <a:ext cx="734147" cy="686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357" y="131059"/>
            <a:ext cx="794341" cy="809492"/>
          </a:xfrm>
          <a:prstGeom prst="rect">
            <a:avLst/>
          </a:prstGeom>
        </p:spPr>
      </p:pic>
      <p:sp>
        <p:nvSpPr>
          <p:cNvPr id="7" name="Прямокутник: округлені кути 6"/>
          <p:cNvSpPr/>
          <p:nvPr/>
        </p:nvSpPr>
        <p:spPr>
          <a:xfrm>
            <a:off x="723157" y="2323423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0" name="Прямокутник: округлені кути 9"/>
          <p:cNvSpPr/>
          <p:nvPr/>
        </p:nvSpPr>
        <p:spPr>
          <a:xfrm>
            <a:off x="723157" y="4497961"/>
            <a:ext cx="8799434" cy="21406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9" t="12568" r="2214" b="14893"/>
          <a:stretch>
            <a:fillRect/>
          </a:stretch>
        </p:blipFill>
        <p:spPr>
          <a:xfrm>
            <a:off x="753984" y="2731561"/>
            <a:ext cx="1836748" cy="13709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1" r="12851"/>
          <a:stretch>
            <a:fillRect/>
          </a:stretch>
        </p:blipFill>
        <p:spPr>
          <a:xfrm>
            <a:off x="7839449" y="2397952"/>
            <a:ext cx="1504763" cy="20253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6" t="21437" r="2701" b="23691"/>
          <a:stretch>
            <a:fillRect/>
          </a:stretch>
        </p:blipFill>
        <p:spPr>
          <a:xfrm flipH="1">
            <a:off x="2677309" y="3000437"/>
            <a:ext cx="1836748" cy="110206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0" r="9730"/>
          <a:stretch>
            <a:fillRect/>
          </a:stretch>
        </p:blipFill>
        <p:spPr>
          <a:xfrm>
            <a:off x="4628420" y="2588592"/>
            <a:ext cx="1363745" cy="169327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18" b="21433"/>
          <a:stretch>
            <a:fillRect/>
          </a:stretch>
        </p:blipFill>
        <p:spPr>
          <a:xfrm>
            <a:off x="5854845" y="2816036"/>
            <a:ext cx="2019423" cy="1156097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16" r="5364" b="7135"/>
          <a:stretch>
            <a:fillRect/>
          </a:stretch>
        </p:blipFill>
        <p:spPr>
          <a:xfrm>
            <a:off x="753985" y="4804992"/>
            <a:ext cx="1763062" cy="1550942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1" t="19292" r="6696" b="21680"/>
          <a:stretch>
            <a:fillRect/>
          </a:stretch>
        </p:blipFill>
        <p:spPr>
          <a:xfrm>
            <a:off x="2631409" y="5097488"/>
            <a:ext cx="1684364" cy="1053827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5" t="11373" r="5315" b="16736"/>
          <a:stretch>
            <a:fillRect/>
          </a:stretch>
        </p:blipFill>
        <p:spPr>
          <a:xfrm>
            <a:off x="5909679" y="4874136"/>
            <a:ext cx="1844593" cy="148383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1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" t="13906" r="10" b="17452"/>
          <a:stretch>
            <a:fillRect/>
          </a:stretch>
        </p:blipFill>
        <p:spPr>
          <a:xfrm>
            <a:off x="4402024" y="5308004"/>
            <a:ext cx="1534965" cy="1053827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8" b="12825"/>
          <a:stretch>
            <a:fillRect/>
          </a:stretch>
        </p:blipFill>
        <p:spPr>
          <a:xfrm>
            <a:off x="7639861" y="4863132"/>
            <a:ext cx="1844593" cy="1434661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861" y="1060550"/>
            <a:ext cx="4011182" cy="408769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531985" y="2149475"/>
            <a:ext cx="2362200" cy="2647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>
                      <p:stCondLst>
                        <p:cond delay="0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yanag</cp:lastModifiedBy>
  <cp:revision>10</cp:revision>
  <dcterms:created xsi:type="dcterms:W3CDTF">2024-04-13T10:22:00Z</dcterms:created>
  <dcterms:modified xsi:type="dcterms:W3CDTF">2024-07-09T21:29:29Z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8468BEB31FC946909AAAB8BDB3CA5837_12</vt:lpwstr>
  </property>
  <property fmtid="{D5CDD505-2E9C-101B-9397-08002B2CF9AE}" pid="3" name="KSOProductBuildVer">
    <vt:lpwstr>1033-12.2.0.17119</vt:lpwstr>
  </property>
</Properties>
</file>