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33" d="100"/>
          <a:sy n="33" d="100"/>
        </p:scale>
        <p:origin x="2952" y="15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3AB596-C5E6-1040-A544-D5CA52540E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ECA932-20A9-02EF-FC2B-0F5949616D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7546D4-EA9A-F068-B9D3-373F82A3B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66D621-1C53-BBB9-00FA-6CF487296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5AF33D-265A-17B2-07D7-FCD240D16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02337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4C3F1A-9FBD-19C9-6FB4-3407035F8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FD6757B-850D-3166-C6F6-D49CDDDCBB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BE62C1-0195-2AE1-6623-39A6189ED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943E56-6ABF-1DB1-566A-7421FD95B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05C4A7-D78E-053E-54D8-C21F74452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1856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0847408-3A26-7A1A-D9F5-EA3D1066E1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5D9C17-93F5-2964-E000-2938EE9C54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683380-433D-E051-86B4-6EECC4902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C7780F-CD9B-E316-FD1B-A25F70143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614A20-F898-5FC4-AF95-E84B40C63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50713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47175D-E1B9-1BB6-33EB-AB21E59B1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39D4AA-014D-5143-EA60-29BA8F608F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911632-6213-A3D6-D9D0-72CD4C915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171173-7333-632A-CAC9-49E19FDA2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065A83-1C8F-B4E9-FA31-C5371B1DB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86779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A3B45D-96B6-31F4-B452-30B758BF2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6C3A22-C368-701F-E40C-045C927A39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18A79C-38F4-01A4-CA12-0625BE994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56BDB8-F5B6-4C0F-01C1-6C4AAA292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E391AB-0D54-5703-61C1-903656354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97180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427A0F-9761-4117-EBDD-C0327613E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DB115C-1591-ACAB-FA59-9F8D691722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8D101C-C2A2-044E-D089-B60451B5D6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65AE71-96A6-F6E0-B902-05B42E70D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031CDC-79BC-0071-7BD0-5D69F16A7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DBE96C3-AE97-BBEF-4985-4AB2F3D57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53928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8A2526-2915-6C94-56DD-CCC932EBF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7E5192-C15D-4169-EFD2-46382E783B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FC0C2D9-DAA7-4B6C-8BB2-39A7AEA8A2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2DC62-9F01-E16F-0DB5-4ED3374414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B5DB7AA-9A2F-33B0-924F-F382E9EF03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9760497-BC38-9550-2DED-C47678700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5861DF1-8F64-422B-822B-49DF31D9A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884F31E-063E-4A6F-2A6F-7AD3A79FE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49833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328C45-669D-5BE1-644E-1593FDE94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733C511-B309-E767-209C-BA22588F1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657852A-78CD-EFFA-674C-E669EA66C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B62051-CBB8-635A-0FF6-C7F055ABF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40811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3B9AB32-A8BF-86A2-0D3E-26CCB6A41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D64490C-906D-3B1E-4810-FA5F657B0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E08DF37-75FE-6743-F9DF-3EBA45783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60660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77C077-912C-D752-5A47-C9AD90711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0F4767-0094-0853-5C10-AB72A3AEB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21DD71E-3ABE-6280-622A-A9C0805F2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C90DD5-236D-6D3D-C561-349B77027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E7E146-0A1B-5C0D-FA59-4F857EB7C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3AD0E8-03A4-41F7-C22C-B4F67EBF7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67498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09E066-1C17-6C0B-A988-746B642CE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559ED07-4D6B-683F-590E-47C7037A6C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C3FE92E-CEFB-68BB-41DB-FBA10F33E6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A7F323-8614-3981-7265-CBF53FAF6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F398783-1A9F-814E-2296-EC947F799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2CDC40-7323-B8CE-6AD7-EC308EB04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34185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38D748-3A1F-4633-0246-0C9C0844A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F9E76E-08EF-3E4E-D847-3585451E2E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567EFB-7EC1-6518-8442-A47B581DA5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EFBDAA-61F5-F7AE-7CFD-1EAE1B93F0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BC59F4-BDB3-13CA-1200-704EE041F9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18460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image" Target="../media/image32.png"/><Relationship Id="rId34" Type="http://schemas.openxmlformats.org/officeDocument/2006/relationships/image" Target="../media/image33.png"/><Relationship Id="rId35" Type="http://schemas.openxmlformats.org/officeDocument/2006/relationships/image" Target="../media/image34.png"/><Relationship Id="rId36" Type="http://schemas.openxmlformats.org/officeDocument/2006/relationships/image" Target="../media/image35.png"/><Relationship Id="rId37" Type="http://schemas.openxmlformats.org/officeDocument/2006/relationships/image" Target="../media/image36.png"/><Relationship Id="rId38" Type="http://schemas.openxmlformats.org/officeDocument/2006/relationships/image" Target="../media/image37.png"/><Relationship Id="rId39" Type="http://schemas.openxmlformats.org/officeDocument/2006/relationships/image" Target="../media/image38.png"/><Relationship Id="rId40" Type="http://schemas.openxmlformats.org/officeDocument/2006/relationships/image" Target="../media/image39.png"/><Relationship Id="rId41" Type="http://schemas.openxmlformats.org/officeDocument/2006/relationships/image" Target="../media/image40.png"/><Relationship Id="rId42" Type="http://schemas.openxmlformats.org/officeDocument/2006/relationships/image" Target="../media/image41.png"/><Relationship Id="rId43" Type="http://schemas.openxmlformats.org/officeDocument/2006/relationships/image" Target="../media/image42.png"/><Relationship Id="rId44" Type="http://schemas.openxmlformats.org/officeDocument/2006/relationships/image" Target="../media/image43.png"/><Relationship Id="rId45" Type="http://schemas.openxmlformats.org/officeDocument/2006/relationships/image" Target="../media/image44.png"/><Relationship Id="rId46" Type="http://schemas.openxmlformats.org/officeDocument/2006/relationships/image" Target="../media/image45.png"/><Relationship Id="rId47" Type="http://schemas.openxmlformats.org/officeDocument/2006/relationships/image" Target="../media/image46.png"/><Relationship Id="rId48" Type="http://schemas.openxmlformats.org/officeDocument/2006/relationships/image" Target="../media/image47.png"/><Relationship Id="rId49" Type="http://schemas.openxmlformats.org/officeDocument/2006/relationships/image" Target="../media/image48.png"/><Relationship Id="rId50" Type="http://schemas.openxmlformats.org/officeDocument/2006/relationships/image" Target="../media/image49.png"/><Relationship Id="rId51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вода, пальма, Тропики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C36091-B76A-9291-EECF-18D0DECCC7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952EACD9-EA9E-DD12-8653-DC49735AC8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2B405187-EA73-BD23-8538-4B37361F688A}"/>
              </a:ext>
            </a:extLst>
          </p:cNvPr>
          <p:cNvSpPr/>
          <p:nvPr/>
        </p:nvSpPr>
        <p:spPr>
          <a:xfrm>
            <a:off x="2543128" y="309566"/>
            <a:ext cx="4072161" cy="4083487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8EA05340-F347-7A3D-B880-43E0885CEB9B}"/>
              </a:ext>
            </a:extLst>
          </p:cNvPr>
          <p:cNvSpPr/>
          <p:nvPr/>
        </p:nvSpPr>
        <p:spPr>
          <a:xfrm>
            <a:off x="2842201" y="4649669"/>
            <a:ext cx="1761946" cy="1695103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F50B571D-D702-04EA-0EB5-5AD05140C952}"/>
              </a:ext>
            </a:extLst>
          </p:cNvPr>
          <p:cNvSpPr/>
          <p:nvPr/>
        </p:nvSpPr>
        <p:spPr>
          <a:xfrm>
            <a:off x="4645786" y="4649668"/>
            <a:ext cx="1761946" cy="1695103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8" name="Рисунок 17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6EE6AA3-B23F-617B-F9D1-3785A15855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7" y="358786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Рисунок 21" descr="Изображение выглядит как рисунок, зарисовка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B1DABA-C4A1-8E7E-6AF8-6FBB31ABEA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6" y="34350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Рисунок 25" descr="Изображение выглядит как рисунок, Детское искусство, иллюстрация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48A2995-612B-51B4-4294-962F2C0C63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5" y="336475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" name="Рисунок 29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CA82B8E-6875-9EA3-F349-129159A4C8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5" y="328218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8" name="Рисунок 37" descr="Изображение выглядит как рисунок, зарисовка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E5EFDA7-F8F9-CD60-5264-6F1C59FC3F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4" y="341297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5" name="Рисунок 54" descr="Изображение выглядит как рисунок, зарисовка, Детское искусство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50E752E-0745-7688-B5E1-D23C873E71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2" y="331653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7" name="Рисунок 56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8BCF8E3-A8EE-4C0D-0DE7-9DB4D1A281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128" y="34209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1" name="Рисунок 70" descr="Изображение выглядит как контейнер, стекло, Сосуды для напитков, Высокий стака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AB346D-D72E-F1FB-8DC8-AC0F28D3C6D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021" y="4616246"/>
            <a:ext cx="1761946" cy="1761946"/>
          </a:xfrm>
          <a:prstGeom prst="rect">
            <a:avLst/>
          </a:prstGeom>
        </p:spPr>
      </p:pic>
      <p:pic>
        <p:nvPicPr>
          <p:cNvPr id="73" name="Рисунок 72" descr="Изображение выглядит как пить, чай, Сосуды для напитков, Предметы сервиров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7157E2-059E-EAC9-6E08-509EF71452D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262" y="4664150"/>
            <a:ext cx="1857375" cy="1857375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33598B6-761C-5FAB-A9D9-CE6524B5031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5004">
            <a:off x="4607250" y="4852253"/>
            <a:ext cx="1839368" cy="1379526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мерная рейка, линей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BFFAAE-76CD-F4DC-E431-E0C2CA0B9C1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794" y="4751407"/>
            <a:ext cx="1491624" cy="1491624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D28A95A-55CB-4E7A-7D0F-007DFA4E86A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740" y="4788802"/>
            <a:ext cx="1491624" cy="1491624"/>
          </a:xfrm>
          <a:prstGeom prst="rect">
            <a:avLst/>
          </a:prstGeom>
        </p:spPr>
      </p:pic>
      <p:pic>
        <p:nvPicPr>
          <p:cNvPr id="81" name="Рисунок 80" descr="Изображение выглядит как блокнот, ноутбук, компьютер, Электронное устрой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E466969-309F-D075-C7B5-F6D25CA720E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269" y="4664148"/>
            <a:ext cx="1883449" cy="1695104"/>
          </a:xfrm>
          <a:prstGeom prst="rect">
            <a:avLst/>
          </a:prstGeom>
        </p:spPr>
      </p:pic>
      <p:pic>
        <p:nvPicPr>
          <p:cNvPr id="9" name="Рисунок 8" descr="Изображение выглядит как мебель, сту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2490040-D525-C3B7-5DE4-E89FBEC2C05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019" y="4615231"/>
            <a:ext cx="1825393" cy="1825393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Прямоугольник, баг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F5A8202-2348-180B-E6E7-0E79330E8F1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15939" y="4684468"/>
            <a:ext cx="1615271" cy="1615271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мяч, баскетбо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AA5135-3321-B587-B1F8-73DC6574FA0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475" y="4710205"/>
            <a:ext cx="1663622" cy="1663622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футбол, мяч, круг, сфер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41C4CFA-FBE6-040A-9755-EAE39B182B7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005" y="4740968"/>
            <a:ext cx="1573917" cy="1573917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Механическая головоломка, коробка, куб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3DB3B4A-5E6B-9D0B-D294-13522BB3FC1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548" y="4648252"/>
            <a:ext cx="1695605" cy="1695605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искусство, Детское искусство, палитра, Художественная роспис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8E0BEB8-7EA8-EF53-7844-4C5A0D333E9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078" y="4658489"/>
            <a:ext cx="1796512" cy="1796512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картина, Детское искусство, искусство, творческий подход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35F9862-74E6-CFEB-1622-949519755BD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026" y="4671343"/>
            <a:ext cx="1663621" cy="1663621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яблоко, фрукт, сердце, Предметная фотограф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9361566-9DA7-FAB3-64DE-A18E22A9745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054" y="4705144"/>
            <a:ext cx="1290612" cy="1573917"/>
          </a:xfrm>
          <a:prstGeom prst="rect">
            <a:avLst/>
          </a:prstGeom>
        </p:spPr>
      </p:pic>
      <p:pic>
        <p:nvPicPr>
          <p:cNvPr id="59" name="Рисунок 58" descr="Изображение выглядит как рисунок, иллюстрация, зарисовка, Детск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23DA3E9-90DA-0877-F3E6-F5DC4185282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075" y="31696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Рисунок 28" descr="Изображение выглядит как цветок, сердце, розовый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F548C27-6146-992A-E529-A1150FFC0A3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831" y="4676240"/>
            <a:ext cx="1684282" cy="1684282"/>
          </a:xfrm>
          <a:prstGeom prst="rect">
            <a:avLst/>
          </a:prstGeom>
        </p:spPr>
      </p:pic>
      <p:pic>
        <p:nvPicPr>
          <p:cNvPr id="32" name="Рисунок 31" descr="Изображение выглядит как суп, еда, посуда, блюд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350F03-C7BB-78AE-E905-1A4B2CF89472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385" y="4615231"/>
            <a:ext cx="1691802" cy="1691802"/>
          </a:xfrm>
          <a:prstGeom prst="rect">
            <a:avLst/>
          </a:prstGeom>
        </p:spPr>
      </p:pic>
      <p:pic>
        <p:nvPicPr>
          <p:cNvPr id="61" name="Рисунок 60" descr="Изображение выглядит как рисунок, иллюстрация, Детское искусство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E552C5B-CD24-B552-783C-DDE9BABC471A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949" y="32583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5" name="Рисунок 34" descr="Изображение выглядит как инструмент, щет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EF71A8A-A697-F375-ED6D-FAFE9A87F153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619" y="4650605"/>
            <a:ext cx="1663621" cy="1663621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инструмент, щетка, зубная щет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FB3B1A1-17EB-321E-D748-63494C312D3F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688" y="4708876"/>
            <a:ext cx="1638754" cy="1638754"/>
          </a:xfrm>
          <a:prstGeom prst="rect">
            <a:avLst/>
          </a:prstGeom>
        </p:spPr>
      </p:pic>
      <p:pic>
        <p:nvPicPr>
          <p:cNvPr id="63" name="Рисунок 62" descr="Изображение выглядит как рисунок, велосипед, Велосипедное колесо, колес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BA503F0-01BF-93F0-6B87-4FBE97D1A66D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538" y="309566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" name="Рисунок 39" descr="Изображение выглядит как колесо, транспорт, велосипед, транспортное сред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A338AAC-266F-8B0E-316A-4B0443EFF993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346" y="4521259"/>
            <a:ext cx="1852568" cy="1852568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колесо, транспорт, шина, транспортное сред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F20DC7-FD23-9050-F3E0-42A300B0006C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286" y="4730112"/>
            <a:ext cx="1593677" cy="1593677"/>
          </a:xfrm>
          <a:prstGeom prst="rect">
            <a:avLst/>
          </a:prstGeom>
        </p:spPr>
      </p:pic>
      <p:pic>
        <p:nvPicPr>
          <p:cNvPr id="67" name="Рисунок 66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D3BDB2D-92F2-F8EC-C324-01208FFF1B8D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359" y="316754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4" name="Рисунок 43" descr="Изображение выглядит как ложка, Кухонная утварь, посу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508F86D-2452-ABE6-F2EC-73A5F336A3B2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861" y="4638362"/>
            <a:ext cx="1630728" cy="1630728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инструмент, метла, венч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F81B44-54F5-BB50-F8FC-59F7E0E7800B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737" y="4636853"/>
            <a:ext cx="1779217" cy="1779217"/>
          </a:xfrm>
          <a:prstGeom prst="rect">
            <a:avLst/>
          </a:prstGeom>
        </p:spPr>
      </p:pic>
      <p:pic>
        <p:nvPicPr>
          <p:cNvPr id="69" name="Рисунок 68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93A7509-E3BA-CAD0-BDF5-77269F26944A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948" y="323531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8" name="Рисунок 47" descr="Изображение выглядит как плавсредство, лодка, транспорт, корабл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AF371BD-11C9-3465-DEB1-C048E2EC5F09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58" y="4667558"/>
            <a:ext cx="1749642" cy="1749642"/>
          </a:xfrm>
          <a:prstGeom prst="rect">
            <a:avLst/>
          </a:prstGeom>
        </p:spPr>
      </p:pic>
      <p:pic>
        <p:nvPicPr>
          <p:cNvPr id="50" name="Рисунок 49" descr="Изображение выглядит как транспортное средство, суперкар, спортивный автомобиль, Наземный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BB3E2FD-BBDC-368F-22DE-695378D214E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702" y="4689448"/>
            <a:ext cx="1727257" cy="1727257"/>
          </a:xfrm>
          <a:prstGeom prst="rect">
            <a:avLst/>
          </a:prstGeom>
        </p:spPr>
      </p:pic>
      <p:pic>
        <p:nvPicPr>
          <p:cNvPr id="52" name="Рисунок 51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7F96CE1-DA51-79D6-212E-AEBE0E959A1F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693" y="311605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4" name="Рисунок 53" descr="Изображение выглядит как кукуруза, еда, Кукурузный початок, Кукурузные зер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42D9DC7-3AAB-C27F-88B0-4E07AF250E12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745" y="4620224"/>
            <a:ext cx="1758285" cy="1758285"/>
          </a:xfrm>
          <a:prstGeom prst="rect">
            <a:avLst/>
          </a:prstGeom>
        </p:spPr>
      </p:pic>
      <p:pic>
        <p:nvPicPr>
          <p:cNvPr id="58" name="Рисунок 57" descr="Изображение выглядит как банан, фрукт, Плантан, Банан Саб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799BEED-4DA2-1EF8-C2CB-D8EE03A7697F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074" y="4643411"/>
            <a:ext cx="1645877" cy="1663622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скейтборд, графическая вставка, рисунок, катание на сноуборд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6CB10EB-58A8-7BD8-42E8-7A76776451A9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227" y="4716658"/>
            <a:ext cx="1569730" cy="1569730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мультфильм, Графика, рисуно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1CADAA-1D58-CDC8-7F9A-382537B403F4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675" y="4735423"/>
            <a:ext cx="1695104" cy="1695104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рисунок, Детское искусство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C72F3F1-865A-4652-854C-2D1CDBD5A794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190" y="31370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4" name="Рисунок 33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A70B1BA-8FC2-255D-2281-10828AD33993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932" y="320011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 descr="Изображение выглядит как мяч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51885ED-A29E-B1F8-8098-1328F957C103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694" y="4608217"/>
            <a:ext cx="1787643" cy="1787643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инструмент, моло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9367455-E6E0-4312-A44C-112B1E54CAB9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487" y="4690357"/>
            <a:ext cx="1569730" cy="156973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B2C98C-A644-4668-BD4E-D6B2BB412971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312889" y="224039"/>
            <a:ext cx="4453105" cy="4263288"/>
          </a:xfrm>
          <a:prstGeom prst="rect">
            <a:avLst/>
          </a:prstGeom>
        </p:spPr>
      </p:pic>
      <p:pic>
        <p:nvPicPr>
          <p:cNvPr id="406" name="Picture 405" descr="image.png"/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8736155" y="3708651"/>
            <a:ext cx="1876425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55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500"/>
                            </p:stCondLst>
                            <p:childTnLst>
                              <p:par>
                                <p:cTn id="1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4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00"/>
                            </p:stCondLst>
                            <p:childTnLst>
                              <p:par>
                                <p:cTn id="1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0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500"/>
                            </p:stCondLst>
                            <p:childTnLst>
                              <p:par>
                                <p:cTn id="2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6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500"/>
                            </p:stCondLst>
                            <p:childTnLst>
                              <p:par>
                                <p:cTn id="2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2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500"/>
                            </p:stCondLst>
                            <p:childTnLst>
                              <p:par>
                                <p:cTn id="2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8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500"/>
                            </p:stCondLst>
                            <p:childTnLst>
                              <p:par>
                                <p:cTn id="2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4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500"/>
                            </p:stCondLst>
                            <p:childTnLst>
                              <p:par>
                                <p:cTn id="3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6" fill="hold">
                      <p:stCondLst>
                        <p:cond delay="indefinite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0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500"/>
                            </p:stCondLst>
                            <p:childTnLst>
                              <p:par>
                                <p:cTn id="3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500"/>
                            </p:stCondLst>
                            <p:childTnLst>
                              <p:par>
                                <p:cTn id="3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1" fill="hold">
                      <p:stCondLst>
                        <p:cond delay="indefinite"/>
                      </p:stCondLst>
                      <p:childTnLst>
                        <p:par>
                          <p:cTn id="362" fill="hold">
                            <p:stCondLst>
                              <p:cond delay="0"/>
                            </p:stCondLst>
                            <p:childTnLst>
                              <p:par>
                                <p:cTn id="3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8" fill="hold">
                      <p:stCondLst>
                        <p:cond delay="indefinite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500"/>
                            </p:stCondLst>
                            <p:childTnLst>
                              <p:par>
                                <p:cTn id="3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6" fill="hold">
                      <p:stCondLst>
                        <p:cond delay="0"/>
                      </p:stCondLst>
                      <p:childTnLst>
                        <p:par>
                          <p:cTn id="397" fill="hold">
                            <p:stCondLst>
                              <p:cond delay="0"/>
                            </p:stCondLst>
                            <p:childTnLst>
                              <p:par>
                                <p:cTn id="3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1" fill="hold">
                      <p:stCondLst>
                        <p:cond delay="indefinite"/>
                      </p:stCondLst>
                      <p:childTnLst>
                        <p:par>
                          <p:cTn id="402" fill="hold">
                            <p:stCondLst>
                              <p:cond delay="0"/>
                            </p:stCondLst>
                            <p:childTnLst>
                              <p:par>
                                <p:cTn id="4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303B373-17FC-4A02-9E28-57A0130E0C2B}"/>
</file>

<file path=customXml/itemProps2.xml><?xml version="1.0" encoding="utf-8"?>
<ds:datastoreItem xmlns:ds="http://schemas.openxmlformats.org/officeDocument/2006/customXml" ds:itemID="{7E87D769-4C07-49E6-9E57-90915B623841}"/>
</file>

<file path=customXml/itemProps3.xml><?xml version="1.0" encoding="utf-8"?>
<ds:datastoreItem xmlns:ds="http://schemas.openxmlformats.org/officeDocument/2006/customXml" ds:itemID="{B3D6E448-48CF-4639-BE7F-7BEDB0A30E7B}"/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11</cp:revision>
  <dcterms:created xsi:type="dcterms:W3CDTF">2025-02-18T13:10:05Z</dcterms:created>
  <dcterms:modified xsi:type="dcterms:W3CDTF">2025-02-19T13:22:04Z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