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microsoft.com/office/2007/relationships/hdphoto" Target="../media/hdphoto3.wdp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microsoft.com/office/2007/relationships/hdphoto" Target="../media/hdphoto4.wdp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Relationship Id="rId34" Type="http://schemas.openxmlformats.org/officeDocument/2006/relationships/image" Target="../media/image29.png"/><Relationship Id="rId3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444"/>
            <a:ext cx="121856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97031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9" y="4504007"/>
              <a:ext cx="1154862" cy="115486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88528" y="4423959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534" y="1891155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3028183" y="1762879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10" y="17749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54656" y="387446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587" y="488937"/>
              <a:ext cx="1192095" cy="1192095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84525" y="377865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626" y="426304"/>
              <a:ext cx="1150546" cy="115054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451796"/>
              <a:ext cx="1219872" cy="69788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95857"/>
              <a:ext cx="1082775" cy="1082775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5931668" y="1762526"/>
            <a:ext cx="1426588" cy="1359526"/>
            <a:chOff x="5201245" y="4536709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01245" y="4536709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530" y="4693673"/>
              <a:ext cx="1254804" cy="941102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8992346" y="3050012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14" y="3176080"/>
              <a:ext cx="1163609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791" y="4610933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05966" y="1744263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01" y="4638238"/>
              <a:ext cx="1068826" cy="106882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13" y="479425"/>
              <a:ext cx="1136585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8660" y="4392019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14" y="3249766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039559" y="4423959"/>
            <a:ext cx="1438483" cy="1359526"/>
            <a:chOff x="5199003" y="1827666"/>
            <a:chExt cx="1438483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9003" y="1827666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740" y="1827666"/>
              <a:ext cx="1020162" cy="105593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25A3BCB-7C9A-88BE-AE53-315A25FFF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24" y="2104080"/>
              <a:ext cx="1020162" cy="105593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90346"/>
              <a:ext cx="1049172" cy="1049172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92346" y="1729416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972" y="4633832"/>
              <a:ext cx="1058056" cy="117939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058" y="51477"/>
            <a:ext cx="978469" cy="909805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85" y="4581190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562692" y="3061235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882" y="4800881"/>
              <a:ext cx="1099922" cy="666619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80" y="1017350"/>
            <a:ext cx="4678982" cy="4577265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" y="0"/>
            <a:ext cx="1262357" cy="1174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9019" y="3752760"/>
            <a:ext cx="27813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28</cp:revision>
  <dcterms:created xsi:type="dcterms:W3CDTF">2024-04-15T06:23:27Z</dcterms:created>
  <dcterms:modified xsi:type="dcterms:W3CDTF">2024-11-07T09:54:35Z</dcterms:modified>
</cp:coreProperties>
</file>