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87214"/>
            <a:ext cx="8221026" cy="5589761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4" y="1193761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День рождения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был день рождения. На праздник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пригласил своих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друзей:          ,              ,            и             .               приготовил угощение: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сочные              , праздничный              ,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Друзья подарили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подарки.            принесла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красивые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разноцветные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.  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рад подаркам.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05" y="2940059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71" y="289201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2923179"/>
            <a:ext cx="907656" cy="9076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1151" y="3380573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3826435" y="4310070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428482" y="4656575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18" y="5355775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21027" cy="1260782"/>
            <a:chOff x="-1214818" y="2568534"/>
            <a:chExt cx="921027" cy="126078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211803" y="3429206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err="1"/>
                <a:t>Ромы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399594" y="803097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02562" y="3280664"/>
            <a:ext cx="937065" cy="1253236"/>
            <a:chOff x="-1214818" y="2568534"/>
            <a:chExt cx="937065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3" y="3421660"/>
              <a:ext cx="914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/>
                <a:t>Роме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218368" y="4928957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91770" y="1654359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2048097" y="1718370"/>
            <a:ext cx="1017681" cy="1176757"/>
            <a:chOff x="-1246449" y="3429000"/>
            <a:chExt cx="892071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20491" y="4205647"/>
              <a:ext cx="851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922461" y="1735243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838806" y="1719959"/>
            <a:ext cx="1008045" cy="1167312"/>
            <a:chOff x="-1299824" y="4688065"/>
            <a:chExt cx="1008045" cy="11673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201581" y="5455267"/>
              <a:ext cx="909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Эрика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377211" y="3324486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461987" y="4132598"/>
            <a:ext cx="892071" cy="1214867"/>
            <a:chOff x="-1246449" y="3429000"/>
            <a:chExt cx="892071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866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676676" y="4206263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7741616" y="4200076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836252" y="1622144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9373" y="5982138"/>
            <a:ext cx="892406" cy="77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0156" y="427235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8969" y="2466833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7B23A7-0A19-4640-943C-347EFF756C0E}"/>
</file>

<file path=customXml/itemProps2.xml><?xml version="1.0" encoding="utf-8"?>
<ds:datastoreItem xmlns:ds="http://schemas.openxmlformats.org/officeDocument/2006/customXml" ds:itemID="{5DCCA7C9-0BF0-4FA9-BD72-67EE3135CFC5}"/>
</file>

<file path=customXml/itemProps3.xml><?xml version="1.0" encoding="utf-8"?>
<ds:datastoreItem xmlns:ds="http://schemas.openxmlformats.org/officeDocument/2006/customXml" ds:itemID="{15C83A34-E0E1-4FC9-AC14-C0A7EB864C3E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32</cp:revision>
  <dcterms:created xsi:type="dcterms:W3CDTF">2024-08-23T13:30:59Z</dcterms:created>
  <dcterms:modified xsi:type="dcterms:W3CDTF">2024-12-29T19:36:14Z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