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47D3-AB82-4DCE-A416-70E4A8A5C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9F06F54-0E8F-46AD-87A6-E93D0F6B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F6FB0B-9FD5-429A-BDF7-74811BFE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B803C0-36DE-406D-BB47-F5114076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0B1985-6DA4-4324-97EF-46B8B7F4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54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07886-4992-4AB5-98BE-FDBE0F14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138942-2433-4CA8-9BF9-AC581F062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8813FE-9EF1-429B-BC2B-42371B79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77535B-7B01-42B3-B26E-7EA14E0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67D1EF-7D9C-4148-A419-D3A4370F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86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B55EFE4-2814-4212-94E9-310FE3D4C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2180BC-4D2E-4715-A9CB-76122E9D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55987F-F624-4E92-B894-2E9A6F7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ADF186-B945-4326-89DC-C75EEE15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5FA20F-C989-482E-B5EC-43A0C82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63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F2EF-94DB-4C6B-93CC-7097CBDA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28A6A-FF6F-4719-923E-2F2E3A04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424813-5026-4C9D-9E40-93E141AB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733623-8456-4EF1-9EDB-93B65FBD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83BAEB-B52D-406C-9D3F-459B0EC5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3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D4C92-AC72-43EB-B015-02ABEE0D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A78805-383F-428C-AEB6-906564370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67B42-AF62-4461-8AFB-54962D33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A7D442-75A2-45F1-865A-DD878D8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BECCE9-2DA2-4A07-B084-3402D82F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3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F8FB9-FE6B-429E-B370-FED52D80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75733A-F802-4910-9B83-D78FD2677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1A0F230-39DD-46E5-869D-359144B28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56F225-3CD5-4620-9A5E-D8CF896E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3DED1-3511-4729-8ACD-0844ECDC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D68A44-195A-4CF3-8ADC-67EED453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52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A613F-1B3F-49BE-A769-2797EF4C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494185-C073-49E2-BC4D-35504E19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345424-E714-48E7-B425-AD1F06662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2829D08-A5E3-485C-91ED-02E781968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8F655D6-EDA4-457D-A822-A2638871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2FF475B-13DC-4CE8-BEF9-3C809E18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2039749-9F47-46E5-AAD3-23BE4932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9AD87E6-280E-498D-9B0E-8183D6D9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5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77584-1711-4D18-BC62-031CE4C5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CCEFC7-07C6-427C-AC09-07F43A55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BAA017B-5695-46E1-B674-E83DCF6B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1ED360-0CEC-4289-9490-C66BD528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80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A068AE0-9CCA-430E-95DB-69B63E5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FEF90D-038A-42CD-B7AB-6CCD5A6D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45F09B-141A-4F72-A9A2-A2B955B8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868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2233-89E9-47D0-A6DE-D9A20B33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B3A95F-55C0-400B-8C49-5E436CD3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9CD29A-E2B1-494B-A537-0A5DB687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1D11A6-499B-4184-B980-E0A9E353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5322AA-FB7C-4832-97EC-5D10E969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021AF9-3602-4EF5-8CC9-4C0FCAA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4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3AD30-D3AA-4297-92CC-6B142E91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8EFE311-FACC-4A35-8500-81E592ECC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368E44-6CD9-49A3-BDEB-7A5974DB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A2C941-07B3-441C-94C2-42DE58AB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D83EEC-B9E7-4FE3-8006-81962CEF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2EBA38-CFCC-4F21-B213-24971C83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2948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F3B083-BD5C-4757-A572-9A327B9F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6366996-CCA3-4632-ACA2-F39669CDF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255D34-913A-4F68-8469-731EB0FFC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8AEC6-9A10-479C-90CB-FAE96CE1E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1635CB-E2E6-4F57-BC20-62A0E1920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50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7657B2-D797-4B7B-A381-63F75955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31"/>
            <a:ext cx="12192000" cy="6897431"/>
          </a:xfrm>
          <a:prstGeom prst="rect">
            <a:avLst/>
          </a:prstGeom>
          <a:effectLst>
            <a:softEdge rad="0"/>
          </a:effectLst>
        </p:spPr>
      </p:pic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0BA18C89-5F9C-472A-8579-3F099955B9DB}"/>
              </a:ext>
            </a:extLst>
          </p:cNvPr>
          <p:cNvSpPr/>
          <p:nvPr/>
        </p:nvSpPr>
        <p:spPr>
          <a:xfrm>
            <a:off x="473262" y="197656"/>
            <a:ext cx="8530146" cy="638216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9DE026C-EAD4-41EB-9D61-5113EE0B3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77" y="359411"/>
            <a:ext cx="1929322" cy="192932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73F23D6-82AF-4E57-B413-3950922E2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9471" y="2885389"/>
            <a:ext cx="1726757" cy="129538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D14CA6-F827-4ED1-9268-9EC644ACF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1365" y="413840"/>
            <a:ext cx="1770738" cy="177073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04C488E-6473-4DD2-8589-7AC48F50A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00" y="535554"/>
            <a:ext cx="1635638" cy="163563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6A34AD4-36DF-4AE1-B78C-4B24B737B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84" y="2541478"/>
            <a:ext cx="1705871" cy="170587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4BE177-141D-42D8-98E8-036B10A49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88" y="4429026"/>
            <a:ext cx="2091031" cy="209103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C05C0DD-12A0-4956-88B0-9E7E03404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043" y="4612244"/>
            <a:ext cx="1796965" cy="179696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71716A2-D93C-42DC-8859-D9B825192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0" y="4802694"/>
            <a:ext cx="1271454" cy="128172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7EA0E8E-A47D-4DC5-9827-BA2C2EA6B7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443" y="2728021"/>
            <a:ext cx="1236486" cy="138318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A4157F5-B82A-4772-9E29-B411A3CCB1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26" y="2727741"/>
            <a:ext cx="1565756" cy="156575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F1459C1-ACD2-47D8-B1BA-FA239E0E00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303" y="4636597"/>
            <a:ext cx="1599365" cy="168683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D93319F-0417-4EA8-B564-D04145D4EB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61" y="611264"/>
            <a:ext cx="1438214" cy="14382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1A522-7B7F-4DA2-9DD2-2323FA07322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674489" y="3865699"/>
            <a:ext cx="1503735" cy="29923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E2F8FD-7E4D-4758-A270-276C861AE1E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48980"/>
          <a:stretch/>
        </p:blipFill>
        <p:spPr>
          <a:xfrm>
            <a:off x="652466" y="3877766"/>
            <a:ext cx="1041187" cy="299043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F493C0-392A-474D-BE82-CBA3749F2F5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6207831" y="4141676"/>
            <a:ext cx="1370559" cy="25917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CAF72B-4215-46B5-B1A9-32821676C23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r="3634"/>
          <a:stretch/>
        </p:blipFill>
        <p:spPr>
          <a:xfrm>
            <a:off x="7573779" y="4147983"/>
            <a:ext cx="1313265" cy="259172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CCBBB8-1C42-460F-AB1D-C3966EFC273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4435382" y="4220322"/>
            <a:ext cx="1301215" cy="2519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06394BF-6029-4CE6-903E-2ABDE7C6FA2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6" r="-820"/>
          <a:stretch/>
        </p:blipFill>
        <p:spPr>
          <a:xfrm>
            <a:off x="5704370" y="4220322"/>
            <a:ext cx="1220997" cy="251938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89AD2A-88CC-4EFE-BF6D-ABF9527308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11865" y="4063943"/>
            <a:ext cx="1779222" cy="266948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DED3503-6F1E-4AD3-8224-896867C821B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3785067" y="4072092"/>
            <a:ext cx="1463528" cy="26694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DC0BBD-8ACD-42E2-8414-0C3201E3ADD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437271" y="2203085"/>
            <a:ext cx="1272988" cy="24920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A19F05-6D37-444E-9ECC-A52BFC21868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1" r="2491"/>
          <a:stretch/>
        </p:blipFill>
        <p:spPr>
          <a:xfrm>
            <a:off x="1711304" y="2197225"/>
            <a:ext cx="1343494" cy="24920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D7A6C8-D3D7-41FD-A173-6450372730A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3778448" y="2382822"/>
            <a:ext cx="1199938" cy="21855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8A7238-A633-43EA-9D90-B3DC249B875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51518"/>
          <a:stretch/>
        </p:blipFill>
        <p:spPr>
          <a:xfrm>
            <a:off x="2616846" y="2390084"/>
            <a:ext cx="1163213" cy="21855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E9A6D0-35F1-4690-8B82-FE5BD27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1"/>
          <a:stretch/>
        </p:blipFill>
        <p:spPr>
          <a:xfrm>
            <a:off x="4273560" y="1963988"/>
            <a:ext cx="1391561" cy="273144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58F221F-0907-4B4C-B811-699D2D239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5663820" y="1955366"/>
            <a:ext cx="1294108" cy="273144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6F1926-B432-42A6-BFB7-2347FD62A3B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/>
          <a:stretch/>
        </p:blipFill>
        <p:spPr>
          <a:xfrm>
            <a:off x="7600475" y="2471098"/>
            <a:ext cx="1273979" cy="20367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B12DF7-9800-4FA2-A77E-A862FE8AE99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6176705" y="2450696"/>
            <a:ext cx="1463883" cy="20367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F94AD-AAD3-48CA-B514-C233AA0BAED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7"/>
          <a:stretch/>
        </p:blipFill>
        <p:spPr>
          <a:xfrm>
            <a:off x="3723531" y="32738"/>
            <a:ext cx="1203928" cy="2572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7F465D-0E1B-4926-B392-1499D4BCE09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2389088" y="21221"/>
            <a:ext cx="1348199" cy="257222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7FB864-1BE8-4FEC-8296-AB4339E991E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8"/>
          <a:stretch/>
        </p:blipFill>
        <p:spPr>
          <a:xfrm>
            <a:off x="6225144" y="86847"/>
            <a:ext cx="1309638" cy="23779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53DD83-160F-45B2-8F9A-FFFD811794D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0"/>
          <a:stretch/>
        </p:blipFill>
        <p:spPr>
          <a:xfrm>
            <a:off x="4323302" y="-99644"/>
            <a:ext cx="1355932" cy="29652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FE92A1-6934-4F9D-8089-771C6D3F81B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5663263" y="-90066"/>
            <a:ext cx="1086209" cy="296529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3D52A6-3973-4A6B-96C0-F6427170BF5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7524648" y="86847"/>
            <a:ext cx="996450" cy="23779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8F623-DCD0-4429-BA1B-7F5E987EA989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54"/>
          <a:stretch/>
        </p:blipFill>
        <p:spPr>
          <a:xfrm>
            <a:off x="602202" y="399053"/>
            <a:ext cx="1045829" cy="1967900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3EF4E693-A54E-4BFA-8E4C-77DEF30F70A6}"/>
              </a:ext>
            </a:extLst>
          </p:cNvPr>
          <p:cNvSpPr/>
          <p:nvPr/>
        </p:nvSpPr>
        <p:spPr>
          <a:xfrm>
            <a:off x="9105970" y="538647"/>
            <a:ext cx="2773308" cy="2523820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192B9CD-B5CF-4AC5-90FB-0C78377ADE39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0254620" y="705199"/>
            <a:ext cx="1105357" cy="22201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B81CC97-BB1B-427C-A35B-656DC0A87AD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10160696" y="798394"/>
            <a:ext cx="1158185" cy="21094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4E75C4E-D489-49CA-8CAC-E442751A19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10068711" y="468917"/>
            <a:ext cx="1401364" cy="255609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54123E3-1769-4AF2-8641-58BC7FF28FB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9433444" y="707108"/>
            <a:ext cx="1328827" cy="257284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7FA2EF2-AC03-4BC2-ADE5-95DCE57942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9259350" y="552807"/>
            <a:ext cx="1380755" cy="261100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EE48571-FD09-41F7-913B-99DEE9B45F9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10200212" y="303492"/>
            <a:ext cx="1210654" cy="330502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C9DFC9A-6354-4890-A449-BC2376074D5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9466405" y="536510"/>
            <a:ext cx="1217069" cy="238255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B3A8A74-7E56-4A3C-BF49-A428F62AF78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10335590" y="279130"/>
            <a:ext cx="1421734" cy="300082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A50C6D-E6EF-463C-B590-CEF56B97A57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9337125" y="354422"/>
            <a:ext cx="1472505" cy="28093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22ADC1E-D0ED-4011-846D-F02FA3E2E46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0240224" y="346509"/>
            <a:ext cx="1528825" cy="304222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5693CC5-27F4-498E-9619-77DB7FF3A18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10300862" y="538646"/>
            <a:ext cx="1051147" cy="250847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3AD65E-FEBD-4BA9-906F-3688E449361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9253804" y="962952"/>
            <a:ext cx="1371905" cy="190875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2E1C26B-6AA6-4F8F-93C0-818B0DF080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818" y="387003"/>
            <a:ext cx="2862437" cy="29322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2FD8F0-38D5-E469-E50E-C69EF28D9D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33" y="1064933"/>
            <a:ext cx="956227" cy="9562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F3FC2-71CB-49D7-9A48-7A612233CEE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639828" y="417933"/>
            <a:ext cx="970370" cy="1949020"/>
          </a:xfrm>
          <a:prstGeom prst="rect">
            <a:avLst/>
          </a:prstGeom>
        </p:spPr>
      </p:pic>
      <p:pic>
        <p:nvPicPr>
          <p:cNvPr id="263" name="Picture 26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321620" y="3616275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 Сита</cp:lastModifiedBy>
  <cp:revision>13</cp:revision>
  <dcterms:created xsi:type="dcterms:W3CDTF">2024-12-07T10:17:07Z</dcterms:created>
  <dcterms:modified xsi:type="dcterms:W3CDTF">2024-12-08T19:08:15Z</dcterms:modified>
</cp:coreProperties>
</file>