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82672-BDFA-404A-B09B-63B73A28F95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91ADD-5FC9-469D-8194-2A36FF002A3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688" y="0"/>
            <a:ext cx="998312" cy="928255"/>
          </a:xfrm>
          <a:prstGeom prst="rect">
            <a:avLst/>
          </a:prstGeom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9933">
            <a:off x="948667" y="5455549"/>
            <a:ext cx="1150665" cy="11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83" y="3429000"/>
            <a:ext cx="3944025" cy="3993019"/>
          </a:xfrm>
          <a:prstGeom prst="rect">
            <a:avLst/>
          </a:prstGeom>
        </p:spPr>
      </p:pic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163" y="3788901"/>
            <a:ext cx="2038349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3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6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9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1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20404 -0.086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04 -0.08611 L 0.31419 -0.2041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19 -0.20417 L 0.50664 -0.40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64 -0.4088 L 0.91237 -0.933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</cp:revision>
  <dcterms:created xsi:type="dcterms:W3CDTF">2024-04-19T06:28:00Z</dcterms:created>
  <dcterms:modified xsi:type="dcterms:W3CDTF">2024-07-12T06:17:20Z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405BAC0A72774323894A633D2105C361_12</vt:lpwstr>
  </property>
  <property fmtid="{D5CDD505-2E9C-101B-9397-08002B2CF9AE}" pid="3" name="KSOProductBuildVer">
    <vt:lpwstr>1033-12.2.0.17153</vt:lpwstr>
  </property>
</Properties>
</file>