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258675" y="250920"/>
            <a:ext cx="1663245" cy="1592877"/>
            <a:chOff x="495300" y="460375"/>
            <a:chExt cx="3533775" cy="3163888"/>
          </a:xfrm>
        </p:grpSpPr>
        <p:pic>
          <p:nvPicPr>
            <p:cNvPr id="6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460375"/>
              <a:ext cx="3533775" cy="316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7" descr="D:\Работка\Логопед\Работа с неговорящими детьми\Ы\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11" t="-4115" r="23"/>
            <a:stretch>
              <a:fillRect/>
            </a:stretch>
          </p:blipFill>
          <p:spPr bwMode="auto">
            <a:xfrm>
              <a:off x="842914" y="1109278"/>
              <a:ext cx="2980373" cy="186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ТЫКВА ЧЕРНАЯ Picture 77" descr="D:\Работка\Логопед\Работа с неговорящими детьми\Ы\1.jpg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11" t="-4115" r="23"/>
          <a:stretch>
            <a:fillRect/>
          </a:stretch>
        </p:blipFill>
        <p:spPr bwMode="auto">
          <a:xfrm>
            <a:off x="4377401" y="544329"/>
            <a:ext cx="1509086" cy="10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22" cstate="print">
            <a:grayscl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Группа 34"/>
          <p:cNvGrpSpPr>
            <a:grpSpLocks/>
          </p:cNvGrpSpPr>
          <p:nvPr/>
        </p:nvGrpSpPr>
        <p:grpSpPr bwMode="auto">
          <a:xfrm>
            <a:off x="8305318" y="2208882"/>
            <a:ext cx="1699960" cy="1755915"/>
            <a:chOff x="10122490" y="305715"/>
            <a:chExt cx="2383743" cy="2432596"/>
          </a:xfrm>
        </p:grpSpPr>
        <p:pic>
          <p:nvPicPr>
            <p:cNvPr id="4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73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3702" y="332903"/>
              <a:ext cx="2127326" cy="240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усы Picture 73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78" y="2281387"/>
            <a:ext cx="1640105" cy="16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590" y="1192542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48683" y="3801670"/>
            <a:ext cx="192404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2024-11-07T08:56:19Z</dcterms:created>
  <dcterms:modified xsi:type="dcterms:W3CDTF">2024-12-01T18:16:59Z</dcterms:modified>
</cp:coreProperties>
</file>